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3" r:id="rId2"/>
  </p:sldMasterIdLst>
  <p:notesMasterIdLst>
    <p:notesMasterId r:id="rId34"/>
  </p:notesMasterIdLst>
  <p:sldIdLst>
    <p:sldId id="327" r:id="rId3"/>
    <p:sldId id="258" r:id="rId4"/>
    <p:sldId id="259" r:id="rId5"/>
    <p:sldId id="261" r:id="rId6"/>
    <p:sldId id="305" r:id="rId7"/>
    <p:sldId id="340" r:id="rId8"/>
    <p:sldId id="319" r:id="rId9"/>
    <p:sldId id="343" r:id="rId10"/>
    <p:sldId id="347" r:id="rId11"/>
    <p:sldId id="318" r:id="rId12"/>
    <p:sldId id="320" r:id="rId13"/>
    <p:sldId id="342" r:id="rId14"/>
    <p:sldId id="265" r:id="rId15"/>
    <p:sldId id="323" r:id="rId16"/>
    <p:sldId id="328" r:id="rId17"/>
    <p:sldId id="315" r:id="rId18"/>
    <p:sldId id="316" r:id="rId19"/>
    <p:sldId id="317" r:id="rId20"/>
    <p:sldId id="346" r:id="rId21"/>
    <p:sldId id="272" r:id="rId22"/>
    <p:sldId id="334" r:id="rId23"/>
    <p:sldId id="337" r:id="rId24"/>
    <p:sldId id="335" r:id="rId25"/>
    <p:sldId id="336" r:id="rId26"/>
    <p:sldId id="348" r:id="rId27"/>
    <p:sldId id="329" r:id="rId28"/>
    <p:sldId id="338" r:id="rId29"/>
    <p:sldId id="330" r:id="rId30"/>
    <p:sldId id="331" r:id="rId31"/>
    <p:sldId id="344" r:id="rId32"/>
    <p:sldId id="333" r:id="rId33"/>
  </p:sldIdLst>
  <p:sldSz cx="9144000" cy="5143500" type="screen16x9"/>
  <p:notesSz cx="6858000" cy="9144000"/>
  <p:embeddedFontLst>
    <p:embeddedFont>
      <p:font typeface="Asap" panose="020B0600000101010101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MICE고딕" panose="020B0600000101010101" charset="-127"/>
      <p:regular r:id="rId41"/>
    </p:embeddedFont>
    <p:embeddedFont>
      <p:font typeface="MICE고딕 Bold" panose="020B0600000101010101" charset="-127"/>
      <p:bold r:id="rId42"/>
    </p:embeddedFont>
    <p:embeddedFont>
      <p:font typeface="Metrophobic" panose="020B0600000101010101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258"/>
    <a:srgbClr val="00F0E9"/>
    <a:srgbClr val="FFCC00"/>
    <a:srgbClr val="FFFF99"/>
    <a:srgbClr val="009DFE"/>
    <a:srgbClr val="FF0B53"/>
    <a:srgbClr val="FFFFFF"/>
    <a:srgbClr val="009EFD"/>
    <a:srgbClr val="0D8E8D"/>
    <a:srgbClr val="164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1DB3FF-1D2E-44B5-B06B-212F86757412}">
  <a:tblStyle styleId="{261DB3FF-1D2E-44B5-B06B-212F867574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49" autoAdjust="0"/>
  </p:normalViewPr>
  <p:slideViewPr>
    <p:cSldViewPr snapToGrid="0">
      <p:cViewPr varScale="1">
        <p:scale>
          <a:sx n="100" d="100"/>
          <a:sy n="100" d="100"/>
        </p:scale>
        <p:origin x="946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0d5aecf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0d5aecf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안녕하세요 프로젝트 </a:t>
            </a:r>
            <a:r>
              <a:rPr lang="en-US" altLang="ko-KR" dirty="0" smtClean="0"/>
              <a:t>chukka</a:t>
            </a:r>
            <a:r>
              <a:rPr lang="ko-KR" altLang="en-US" dirty="0" smtClean="0"/>
              <a:t>의 중간 기획 발표 시작하겠습니다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979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그런데 최근에는 댄스는 단순 취미에 그치지 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댄스 </a:t>
            </a:r>
            <a:r>
              <a:rPr lang="ko-KR" altLang="en-US" baseline="0" dirty="0" err="1" smtClean="0"/>
              <a:t>챌린지를</a:t>
            </a:r>
            <a:r>
              <a:rPr lang="ko-KR" altLang="en-US" baseline="0" dirty="0" smtClean="0"/>
              <a:t> 통해 사용자들간에 소통에도 사용되고 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이런 </a:t>
            </a:r>
            <a:r>
              <a:rPr lang="ko-KR" altLang="en-US" baseline="0" dirty="0" err="1" smtClean="0"/>
              <a:t>기사들에서</a:t>
            </a:r>
            <a:r>
              <a:rPr lang="ko-KR" altLang="en-US" baseline="0" dirty="0" smtClean="0"/>
              <a:t> 착안하여 단순 강의 플랫폼이 아닌 소통을 통한 연결을 가치로 두는 기능에도 초점을 맞춰봤습니다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6878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저희는 </a:t>
            </a:r>
            <a:r>
              <a:rPr lang="ko-KR" altLang="en-US" dirty="0" err="1" smtClean="0"/>
              <a:t>학교다니랴</a:t>
            </a:r>
            <a:r>
              <a:rPr lang="ko-KR" altLang="en-US" dirty="0" smtClean="0"/>
              <a:t> 바쁘지만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춤에는 관심있어서 시간 공간 제약이 덜한 온라인 댄스 클래스를 받고 싶어하는 </a:t>
            </a:r>
            <a:r>
              <a:rPr lang="en-US" altLang="ko-KR" dirty="0" err="1" smtClean="0"/>
              <a:t>mz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세대를 </a:t>
            </a:r>
            <a:r>
              <a:rPr lang="ko-KR" altLang="en-US" dirty="0" err="1" smtClean="0"/>
              <a:t>타겟층으로</a:t>
            </a:r>
            <a:r>
              <a:rPr lang="ko-KR" altLang="en-US" dirty="0" smtClean="0"/>
              <a:t> 잡아 이 서비스를 구상했고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</a:t>
            </a:r>
            <a:r>
              <a:rPr lang="en-US" altLang="ko-KR" dirty="0" err="1" smtClean="0"/>
              <a:t>mz</a:t>
            </a:r>
            <a:r>
              <a:rPr lang="ko-KR" altLang="en-US" dirty="0" smtClean="0"/>
              <a:t>세대가 원하는 것은 무엇일까 시장조사를 통해 알아봤습니다</a:t>
            </a:r>
            <a:r>
              <a:rPr lang="en-US" altLang="ko-KR" dirty="0" smtClean="0"/>
              <a:t>. 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실제로 </a:t>
            </a:r>
            <a:r>
              <a:rPr lang="ko-KR" altLang="en-US" dirty="0" err="1" smtClean="0"/>
              <a:t>인스타그램에서</a:t>
            </a:r>
            <a:r>
              <a:rPr lang="ko-KR" altLang="en-US" dirty="0" smtClean="0"/>
              <a:t> 실시한 설문조사를 통해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14-25</a:t>
            </a:r>
            <a:r>
              <a:rPr lang="ko-KR" altLang="en-US" dirty="0" smtClean="0"/>
              <a:t>세 남녀 </a:t>
            </a:r>
            <a:r>
              <a:rPr lang="en-US" altLang="ko-KR" dirty="0" smtClean="0"/>
              <a:t>1200</a:t>
            </a:r>
            <a:r>
              <a:rPr lang="ko-KR" altLang="en-US" dirty="0" smtClean="0"/>
              <a:t>명 중 </a:t>
            </a:r>
            <a:r>
              <a:rPr lang="en-US" altLang="ko-KR" dirty="0" smtClean="0"/>
              <a:t>34</a:t>
            </a:r>
            <a:r>
              <a:rPr lang="ko-KR" altLang="en-US" dirty="0" smtClean="0"/>
              <a:t>퍼가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 디지털 콘텐츠 분야 트렌드로 </a:t>
            </a:r>
            <a:r>
              <a:rPr lang="ko-KR" altLang="en-US" dirty="0" err="1" smtClean="0"/>
              <a:t>숏폼이라고</a:t>
            </a:r>
            <a:r>
              <a:rPr lang="ko-KR" altLang="en-US" dirty="0" smtClean="0"/>
              <a:t> 응답했고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응답자의 </a:t>
            </a:r>
            <a:r>
              <a:rPr lang="en-US" altLang="ko-KR" dirty="0" smtClean="0"/>
              <a:t>32%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숏폼</a:t>
            </a:r>
            <a:r>
              <a:rPr lang="ko-KR" altLang="en-US" dirty="0" smtClean="0"/>
              <a:t> 트렌드에 대한 관심이 올해도 지속될 것이라고 전망했습니다</a:t>
            </a:r>
            <a:r>
              <a:rPr lang="en-US" altLang="ko-KR" dirty="0" smtClean="0"/>
              <a:t>.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470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응답자 전체의 </a:t>
            </a:r>
            <a:r>
              <a:rPr lang="en-US" altLang="ko-KR" dirty="0" smtClean="0"/>
              <a:t>31</a:t>
            </a:r>
            <a:r>
              <a:rPr lang="ko-KR" altLang="en-US" dirty="0" smtClean="0"/>
              <a:t>퍼 그리고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이용자의 </a:t>
            </a:r>
            <a:r>
              <a:rPr lang="en-US" altLang="ko-KR" dirty="0" smtClean="0"/>
              <a:t>36</a:t>
            </a:r>
            <a:r>
              <a:rPr lang="ko-KR" altLang="en-US" dirty="0" smtClean="0"/>
              <a:t>퍼는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년 트렌드는 </a:t>
            </a:r>
            <a:r>
              <a:rPr lang="ko-KR" altLang="en-US" dirty="0" err="1" smtClean="0"/>
              <a:t>댄스챌린지라고</a:t>
            </a:r>
            <a:r>
              <a:rPr lang="ko-KR" altLang="en-US" dirty="0" smtClean="0"/>
              <a:t> 답했고 </a:t>
            </a:r>
            <a:r>
              <a:rPr lang="en-US" altLang="ko-KR" dirty="0" smtClean="0"/>
              <a:t>34</a:t>
            </a:r>
            <a:r>
              <a:rPr lang="ko-KR" altLang="en-US" dirty="0" smtClean="0"/>
              <a:t>퍼가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 더욱 유행할 것이라고 답변했다고 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앞선 기사들과 설문조사에서 착안해 댄스챌린지를 올릴 수 있는 </a:t>
            </a:r>
            <a:r>
              <a:rPr lang="ko-KR" altLang="en-US" dirty="0" err="1" smtClean="0"/>
              <a:t>숏폼</a:t>
            </a:r>
            <a:r>
              <a:rPr lang="ko-KR" altLang="en-US" dirty="0" smtClean="0"/>
              <a:t> 기능과 같은 </a:t>
            </a:r>
            <a:r>
              <a:rPr lang="ko-KR" altLang="en-US" dirty="0" err="1" smtClean="0"/>
              <a:t>오락요소를</a:t>
            </a:r>
            <a:r>
              <a:rPr lang="ko-KR" altLang="en-US" dirty="0" smtClean="0"/>
              <a:t> 넣어 사용자 경험을 더욱 풍부하고 </a:t>
            </a:r>
            <a:r>
              <a:rPr lang="ko-KR" altLang="en-US" dirty="0" err="1" smtClean="0"/>
              <a:t>재밌게</a:t>
            </a:r>
            <a:r>
              <a:rPr lang="ko-KR" altLang="en-US" dirty="0" smtClean="0"/>
              <a:t> 하려고 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7308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b69deb90b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b69deb90b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이제 저희의 프로젝트 방향에 대한 감을 잡으셨을 것이라고 생각하고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어떻게 </a:t>
            </a:r>
            <a:r>
              <a:rPr lang="en-US" altLang="ko-KR" dirty="0" smtClean="0"/>
              <a:t>CHUKKA</a:t>
            </a:r>
            <a:r>
              <a:rPr lang="ko-KR" altLang="en-US" dirty="0" smtClean="0"/>
              <a:t>가 만들어지는지 구성에 대해 말씀드려볼까 합니다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/>
              <a:t>저희 </a:t>
            </a:r>
            <a:r>
              <a:rPr lang="en-US" altLang="ko-KR" dirty="0" smtClean="0"/>
              <a:t>CHUKKA</a:t>
            </a:r>
            <a:r>
              <a:rPr lang="ko-KR" altLang="en-US" dirty="0" smtClean="0"/>
              <a:t>의 예상 아키텍처는 다음과 같습니다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r>
              <a:rPr lang="ko-KR" altLang="en-US" dirty="0" smtClean="0"/>
              <a:t>웹 서버 소프트웨어로는 </a:t>
            </a:r>
            <a:r>
              <a:rPr lang="en-US" altLang="ko-KR" dirty="0" smtClean="0"/>
              <a:t>Nginx</a:t>
            </a:r>
            <a:r>
              <a:rPr lang="ko-KR" altLang="en-US" dirty="0" smtClean="0"/>
              <a:t>를 채택했고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프론트는 </a:t>
            </a:r>
            <a:r>
              <a:rPr lang="en-US" altLang="ko-KR" dirty="0" smtClean="0"/>
              <a:t>react </a:t>
            </a:r>
            <a:r>
              <a:rPr lang="ko-KR" altLang="en-US" dirty="0" smtClean="0"/>
              <a:t>백은 </a:t>
            </a:r>
            <a:r>
              <a:rPr lang="en-US" altLang="ko-KR" dirty="0" smtClean="0"/>
              <a:t>spring boot, </a:t>
            </a:r>
            <a:r>
              <a:rPr lang="en-US" altLang="ko-KR" dirty="0" err="1" smtClean="0"/>
              <a:t>FastAPI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데이터베이스는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을 사용하기로 했습니다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왜 </a:t>
            </a:r>
            <a:r>
              <a:rPr lang="ko-KR" altLang="en-US" baseline="0" dirty="0" err="1" smtClean="0"/>
              <a:t>백엔드가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두개지</a:t>
            </a:r>
            <a:r>
              <a:rPr lang="en-US" altLang="ko-KR" baseline="0" dirty="0" smtClean="0"/>
              <a:t>?</a:t>
            </a:r>
            <a:r>
              <a:rPr lang="ko-KR" altLang="en-US" baseline="0" dirty="0" smtClean="0"/>
              <a:t>라는 의문을 가지시는 분들이 계실 수 있어서 두 개의 </a:t>
            </a:r>
            <a:r>
              <a:rPr lang="ko-KR" altLang="en-US" baseline="0" dirty="0" err="1" smtClean="0"/>
              <a:t>백엔드가</a:t>
            </a:r>
            <a:r>
              <a:rPr lang="ko-KR" altLang="en-US" baseline="0" dirty="0" smtClean="0"/>
              <a:t> 각각 무슨 역할을 하는지 간략히 말씀을 드리도록 하겠습니다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r>
              <a:rPr lang="ko-KR" altLang="en-US" baseline="0" dirty="0" smtClean="0"/>
              <a:t>먼저</a:t>
            </a:r>
            <a:r>
              <a:rPr lang="en-US" altLang="ko-KR" baseline="0" dirty="0" smtClean="0"/>
              <a:t>, spring boot</a:t>
            </a:r>
            <a:r>
              <a:rPr lang="ko-KR" altLang="en-US" baseline="0" dirty="0" smtClean="0"/>
              <a:t>에서는 회원서비스나 기본적인 </a:t>
            </a:r>
            <a:r>
              <a:rPr lang="en-US" altLang="ko-KR" baseline="0" dirty="0" smtClean="0"/>
              <a:t>crud </a:t>
            </a:r>
            <a:r>
              <a:rPr lang="ko-KR" altLang="en-US" baseline="0" dirty="0" smtClean="0"/>
              <a:t>명령을 따르는 모든 기능들은 구현하며 </a:t>
            </a:r>
            <a:r>
              <a:rPr lang="en-US" altLang="ko-KR" baseline="0" dirty="0" smtClean="0"/>
              <a:t>HTTP </a:t>
            </a:r>
            <a:r>
              <a:rPr lang="ko-KR" altLang="en-US" baseline="0" dirty="0" smtClean="0"/>
              <a:t>통신합니다</a:t>
            </a:r>
            <a:r>
              <a:rPr lang="en-US" altLang="ko-KR" baseline="0" dirty="0" smtClean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그 다음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FastAPI</a:t>
            </a:r>
            <a:r>
              <a:rPr lang="ko-KR" altLang="en-US" baseline="0" dirty="0" smtClean="0"/>
              <a:t>는 결론부터 </a:t>
            </a:r>
            <a:r>
              <a:rPr lang="ko-KR" altLang="en-US" baseline="0" dirty="0" err="1" smtClean="0"/>
              <a:t>말씀드리자면</a:t>
            </a:r>
            <a:r>
              <a:rPr lang="ko-KR" altLang="en-US" baseline="0" dirty="0" smtClean="0"/>
              <a:t> 게임 기능에서 자세 유사도 검출을 위한 서버로 사용됩니다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유사도 검출을 위한 모델이 </a:t>
            </a:r>
            <a:r>
              <a:rPr lang="ko-KR" altLang="en-US" baseline="0" dirty="0" err="1" smtClean="0"/>
              <a:t>파이썬으로</a:t>
            </a:r>
            <a:r>
              <a:rPr lang="ko-KR" altLang="en-US" baseline="0" dirty="0" smtClean="0"/>
              <a:t> 작성되어 있기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웹프레임워크를 </a:t>
            </a:r>
            <a:r>
              <a:rPr lang="ko-KR" altLang="en-US" baseline="0" dirty="0" err="1" smtClean="0"/>
              <a:t>채택해야했고</a:t>
            </a:r>
            <a:endParaRPr lang="en-US" altLang="ko-KR" baseline="0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/>
              <a:t>Django</a:t>
            </a:r>
            <a:r>
              <a:rPr lang="ko-KR" altLang="en-US" baseline="0" dirty="0" smtClean="0"/>
              <a:t>보단 간단하고</a:t>
            </a:r>
            <a:r>
              <a:rPr lang="en-US" altLang="ko-KR" baseline="0" dirty="0" smtClean="0"/>
              <a:t>, Flask</a:t>
            </a:r>
            <a:r>
              <a:rPr lang="ko-KR" altLang="en-US" baseline="0" dirty="0" smtClean="0"/>
              <a:t>보단 성능이 좋은 </a:t>
            </a:r>
            <a:r>
              <a:rPr lang="en-US" altLang="ko-KR" baseline="0" dirty="0" err="1" smtClean="0"/>
              <a:t>FastAPI</a:t>
            </a:r>
            <a:r>
              <a:rPr lang="ko-KR" altLang="en-US" baseline="0" dirty="0" err="1" smtClean="0"/>
              <a:t>를사용하기로</a:t>
            </a:r>
            <a:r>
              <a:rPr lang="ko-KR" altLang="en-US" baseline="0" dirty="0" smtClean="0"/>
              <a:t> 결정했습니다</a:t>
            </a:r>
            <a:r>
              <a:rPr lang="en-US" altLang="ko-KR" baseline="0" dirty="0" smtClean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이후에는 사용자들이 손쉽게 이용하기 위해 모바일이나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에 연결해서 사용할 수 있도록 구상했지만</a:t>
            </a:r>
            <a:r>
              <a:rPr lang="en-US" altLang="ko-KR" dirty="0" smtClean="0"/>
              <a:t>,</a:t>
            </a:r>
          </a:p>
          <a:p>
            <a:pPr marL="158750" indent="0">
              <a:buNone/>
            </a:pPr>
            <a:r>
              <a:rPr lang="ko-KR" altLang="en-US" dirty="0" smtClean="0"/>
              <a:t>이번 프로젝트의 시연에서는 저기 있는 플립에 </a:t>
            </a:r>
            <a:r>
              <a:rPr lang="ko-KR" altLang="en-US" dirty="0" err="1" smtClean="0"/>
              <a:t>라즈베리파이와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웹캠을</a:t>
            </a:r>
            <a:r>
              <a:rPr lang="ko-KR" altLang="en-US" dirty="0" smtClean="0"/>
              <a:t> 연결하여 서비스를 시연해보려고 합니다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25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다음은 서비스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사용자는 기본적으로 회원가입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한 상태에서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크게 세가지 기능인 강의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스낵스</a:t>
            </a:r>
            <a:r>
              <a:rPr lang="ko-KR" altLang="en-US" dirty="0" smtClean="0"/>
              <a:t> 서비스를 제공받을 수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다음은 각 기능별 서비스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를 보여드리겠습니다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164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강의 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강의는 크게 라이브 강의와 녹화 영상 강의로 나뉩니다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라이브 강의는 실시간으로 수업을 받으며 피드백을 받을 수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녹화 영상 강의는 강사가 관리자에게 이메일이나 강사페이지에서 영상을 제출하면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관리자가 시스템에 업로드하며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사용자는 해당 강의를 결제한다면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언제든지 수강할 수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&lt;</a:t>
            </a:r>
            <a:r>
              <a:rPr lang="ko-KR" altLang="en-US" dirty="0" err="1" smtClean="0"/>
              <a:t>레벨업은</a:t>
            </a:r>
            <a:r>
              <a:rPr lang="ko-KR" altLang="en-US" dirty="0" smtClean="0"/>
              <a:t> 뒤에 얘기해주면 좋을 거 같아서 일단 </a:t>
            </a:r>
            <a:r>
              <a:rPr lang="ko-KR" altLang="en-US" dirty="0" err="1" smtClean="0"/>
              <a:t>빼봄</a:t>
            </a:r>
            <a:r>
              <a:rPr lang="en-US" altLang="ko-KR" dirty="0" smtClean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사용자의 참여를 유도하기 위해 게이미케이션을 활용하여 </a:t>
            </a:r>
            <a:r>
              <a:rPr lang="ko-KR" altLang="en-US" dirty="0" err="1" smtClean="0"/>
              <a:t>레벨업</a:t>
            </a:r>
            <a:r>
              <a:rPr lang="ko-KR" altLang="en-US" dirty="0" smtClean="0"/>
              <a:t> 또는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시스템을 도입하였고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 및 </a:t>
            </a:r>
            <a:r>
              <a:rPr lang="ko-KR" altLang="en-US" dirty="0" err="1" smtClean="0"/>
              <a:t>좋아요를</a:t>
            </a:r>
            <a:r>
              <a:rPr lang="ko-KR" altLang="en-US" dirty="0" smtClean="0"/>
              <a:t> 통해 사용자들로 하여금 더 좋은 경험을 제공받을 수 있게 할 것입니다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36224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다음은 게임입니다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사용자는 노래와 모드를 선택할 수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모드는 혼자서</a:t>
            </a:r>
            <a:r>
              <a:rPr lang="ko-KR" altLang="en-US" baseline="0" dirty="0" smtClean="0"/>
              <a:t> 하는 싱글 모드와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친구 또는 누군가와 함께 하는 멀티 모드가 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err="1" smtClean="0"/>
              <a:t>멀티모드인</a:t>
            </a:r>
            <a:r>
              <a:rPr lang="ko-KR" altLang="en-US" baseline="0" dirty="0" smtClean="0"/>
              <a:t> 경우 </a:t>
            </a:r>
            <a:r>
              <a:rPr lang="en-US" altLang="ko-KR" baseline="0" dirty="0" smtClean="0"/>
              <a:t>chukka</a:t>
            </a:r>
            <a:r>
              <a:rPr lang="ko-KR" altLang="en-US" baseline="0" dirty="0" smtClean="0"/>
              <a:t>에서 사용자에게 초대 코드를 제공하는데 이를 다른 플레이어에게 전송함으로써 연결할 수 있도록 구현할 것입니다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게임이 종료되면 </a:t>
            </a:r>
            <a:r>
              <a:rPr lang="ko-KR" altLang="en-US" baseline="0" dirty="0" err="1" smtClean="0"/>
              <a:t>점수화면이</a:t>
            </a:r>
            <a:r>
              <a:rPr lang="ko-KR" altLang="en-US" baseline="0" dirty="0" smtClean="0"/>
              <a:t> 나오고 서버를 통해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에 저장됩니다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659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다음은 </a:t>
            </a:r>
            <a:r>
              <a:rPr lang="ko-KR" altLang="en-US" dirty="0" err="1" smtClean="0"/>
              <a:t>스낵스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사용자는 짧은 동영상을 업로드하거나 다른 회원들의 영상을 시청할 수 있고 댓글 그리고 </a:t>
            </a:r>
            <a:r>
              <a:rPr lang="ko-KR" altLang="en-US" dirty="0" err="1" smtClean="0"/>
              <a:t>좋아요를</a:t>
            </a:r>
            <a:r>
              <a:rPr lang="ko-KR" altLang="en-US" dirty="0" smtClean="0"/>
              <a:t> 눌릴 수 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101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b69deb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b69deb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다음은 </a:t>
            </a:r>
            <a:r>
              <a:rPr lang="en-US" altLang="ko-KR" dirty="0" err="1" smtClean="0"/>
              <a:t>userflow</a:t>
            </a:r>
            <a:r>
              <a:rPr lang="ko-KR" altLang="en-US" dirty="0" smtClean="0"/>
              <a:t>대로 작성한 </a:t>
            </a:r>
            <a:r>
              <a:rPr lang="en-US" altLang="ko-KR" dirty="0" err="1" smtClean="0"/>
              <a:t>figma</a:t>
            </a:r>
            <a:r>
              <a:rPr lang="ko-KR" altLang="en-US" dirty="0" smtClean="0"/>
              <a:t>를 보여드리도록 하겠습니다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7140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0d900cea6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0d900cea6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이번 발표에서는 </a:t>
            </a:r>
            <a:r>
              <a:rPr lang="en-US" altLang="ko-KR" dirty="0" smtClean="0"/>
              <a:t>CHUKKA</a:t>
            </a:r>
            <a:r>
              <a:rPr lang="ko-KR" altLang="en-US" dirty="0" smtClean="0"/>
              <a:t>의 기획의도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기대 효과를 포함한 프로젝트 개요와 프로젝트의 전체적인 구성과 기능 순으로 진행하도록 하겠습니다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0b69deb90b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0b69deb90b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다음은 프로젝트 컨셉입니다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앞서 </a:t>
            </a:r>
            <a:r>
              <a:rPr lang="ko-KR" altLang="en-US" dirty="0" err="1" smtClean="0"/>
              <a:t>설명드린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userflow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목업을</a:t>
            </a:r>
            <a:r>
              <a:rPr lang="ko-KR" altLang="en-US" dirty="0" smtClean="0"/>
              <a:t> 통해 보여드리려 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b69deb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b69deb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</a:t>
            </a:r>
            <a:r>
              <a:rPr lang="ko-KR" altLang="en-US" baseline="0" dirty="0" smtClean="0"/>
              <a:t> 프로젝트를 완성시키기 위해서 꼭 </a:t>
            </a:r>
            <a:r>
              <a:rPr lang="ko-KR" altLang="en-US" baseline="0" dirty="0" err="1" smtClean="0"/>
              <a:t>뿌숴야</a:t>
            </a:r>
            <a:r>
              <a:rPr lang="ko-KR" altLang="en-US" baseline="0" dirty="0" smtClean="0"/>
              <a:t> 하는 기술이 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바로 </a:t>
            </a:r>
            <a:r>
              <a:rPr lang="en-US" altLang="ko-KR" baseline="0" dirty="0" err="1" smtClean="0"/>
              <a:t>WebRTC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Pose Estimation, </a:t>
            </a:r>
            <a:r>
              <a:rPr lang="ko-KR" altLang="en-US" baseline="0" dirty="0" smtClean="0"/>
              <a:t>그리고 여기엔 </a:t>
            </a:r>
            <a:r>
              <a:rPr lang="ko-KR" altLang="en-US" baseline="0" dirty="0" err="1" smtClean="0"/>
              <a:t>안나와있지만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AR filter </a:t>
            </a:r>
            <a:r>
              <a:rPr lang="ko-KR" altLang="en-US" baseline="0" dirty="0" smtClean="0"/>
              <a:t>기술입니다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Post Estimation</a:t>
            </a:r>
            <a:r>
              <a:rPr lang="ko-KR" altLang="en-US" baseline="0" dirty="0" smtClean="0"/>
              <a:t>은 게임 기능에서 정답 영상과 사용자의 포즈 </a:t>
            </a:r>
            <a:r>
              <a:rPr lang="ko-KR" altLang="en-US" baseline="0" dirty="0" err="1" smtClean="0"/>
              <a:t>유사도를</a:t>
            </a:r>
            <a:r>
              <a:rPr lang="ko-KR" altLang="en-US" baseline="0" dirty="0" smtClean="0"/>
              <a:t> 검출하기 위해 사용됩니다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37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b69deb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b69deb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err="1" smtClean="0"/>
              <a:t>webRTC</a:t>
            </a:r>
            <a:r>
              <a:rPr lang="ko-KR" altLang="en-US" baseline="0" dirty="0" smtClean="0"/>
              <a:t>는 서버를 거치지 않고 </a:t>
            </a:r>
            <a:r>
              <a:rPr lang="en-US" altLang="ko-KR" baseline="0" dirty="0" smtClean="0"/>
              <a:t>P2P 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브라우저간</a:t>
            </a:r>
            <a:r>
              <a:rPr lang="ko-KR" altLang="en-US" baseline="0" dirty="0" smtClean="0"/>
              <a:t> 통신을 할 수 있는 기술입니다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저희 서비스에서는 </a:t>
            </a:r>
            <a:r>
              <a:rPr lang="ko-KR" altLang="en-US" dirty="0" smtClean="0"/>
              <a:t>라이브 강의 수강 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강사에게 회원들의 영상을 제공하기 위해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다른 회원과의 춤 대결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서로의 영상을 주고 </a:t>
            </a:r>
            <a:r>
              <a:rPr lang="ko-KR" altLang="en-US" dirty="0" err="1" smtClean="0"/>
              <a:t>받기위해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WebRTC</a:t>
            </a:r>
            <a:r>
              <a:rPr lang="ko-KR" altLang="en-US" dirty="0" smtClean="0"/>
              <a:t>를 사용합니다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754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b69deb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b69deb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자세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위한 알고리즘을 더 자세히 말씀드리겠습니다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사용자의</a:t>
            </a:r>
            <a:r>
              <a:rPr lang="ko-KR" altLang="en-US" baseline="0" dirty="0" smtClean="0"/>
              <a:t> 움직이는 포즈를 인식하기 위해서 </a:t>
            </a:r>
            <a:r>
              <a:rPr lang="en-US" altLang="ko-KR" baseline="0" dirty="0" err="1" smtClean="0"/>
              <a:t>opencv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텐서플로우의</a:t>
            </a:r>
            <a:r>
              <a:rPr lang="ko-KR" altLang="en-US" baseline="0" dirty="0" smtClean="0"/>
              <a:t> 포즈 예측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모델을 선정했고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 모델은 움직이는 관절 </a:t>
            </a:r>
            <a:r>
              <a:rPr lang="ko-KR" altLang="en-US" baseline="0" dirty="0" err="1" smtClean="0"/>
              <a:t>부위을</a:t>
            </a:r>
            <a:r>
              <a:rPr lang="ko-KR" altLang="en-US" baseline="0" dirty="0" smtClean="0"/>
              <a:t> 인식하여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개의 골격 포인트를 검출합니다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* </a:t>
            </a:r>
            <a:r>
              <a:rPr lang="en-US" altLang="ko-KR" baseline="0" dirty="0" err="1" smtClean="0"/>
              <a:t>opencv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실시간 이미지 </a:t>
            </a:r>
            <a:r>
              <a:rPr lang="ko-KR" altLang="en-US" baseline="0" dirty="0" err="1" smtClean="0"/>
              <a:t>프로세싱</a:t>
            </a:r>
            <a:r>
              <a:rPr lang="ko-KR" altLang="en-US" baseline="0" dirty="0" smtClean="0"/>
              <a:t> 라이브러리</a:t>
            </a:r>
            <a:r>
              <a:rPr lang="en-US" altLang="ko-KR" baseline="0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145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b69deb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b69deb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모델을 사용해 </a:t>
            </a:r>
            <a:r>
              <a:rPr lang="ko-KR" altLang="en-US" baseline="0" dirty="0" err="1" smtClean="0"/>
              <a:t>영상속</a:t>
            </a:r>
            <a:r>
              <a:rPr lang="ko-KR" altLang="en-US" baseline="0" dirty="0" smtClean="0"/>
              <a:t> 사람의 골격을 시각화한 모습입니다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정답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영상의 골격 데이터와 회원의 골격 데이터간의 </a:t>
            </a:r>
            <a:r>
              <a:rPr lang="ko-KR" altLang="en-US" baseline="0" dirty="0" err="1" smtClean="0"/>
              <a:t>유사도는</a:t>
            </a:r>
            <a:r>
              <a:rPr lang="ko-KR" altLang="en-US" baseline="0" dirty="0" smtClean="0"/>
              <a:t> 코사인 </a:t>
            </a:r>
            <a:r>
              <a:rPr lang="ko-KR" altLang="en-US" baseline="0" dirty="0" err="1" smtClean="0"/>
              <a:t>유사도를</a:t>
            </a:r>
            <a:r>
              <a:rPr lang="ko-KR" altLang="en-US" baseline="0" dirty="0" smtClean="0"/>
              <a:t> 사용하여 도출해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이를 점수화하여 게임이 활용합니다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105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Chukka</a:t>
            </a:r>
            <a:r>
              <a:rPr lang="ko-KR" altLang="en-US" dirty="0" smtClean="0"/>
              <a:t>는 무엇을 더 할 수 있나요</a:t>
            </a:r>
            <a:r>
              <a:rPr lang="en-US" altLang="ko-KR" dirty="0" smtClean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아직 구현을 하진 못했지만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저희가 이번 시연</a:t>
            </a:r>
            <a:r>
              <a:rPr lang="ko-KR" altLang="en-US" baseline="0" dirty="0" smtClean="0"/>
              <a:t> 때까진 마무리 짓고 싶은 기능들을 </a:t>
            </a:r>
            <a:r>
              <a:rPr lang="ko-KR" altLang="en-US" baseline="0" dirty="0" err="1" smtClean="0"/>
              <a:t>설명드리면서</a:t>
            </a:r>
            <a:r>
              <a:rPr lang="ko-KR" altLang="en-US" baseline="0" dirty="0" smtClean="0"/>
              <a:t> 마무리 짓겠습니다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926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0b69deb90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0b69deb90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첫번째는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잠시 언급했던 것 처럼 저희는 </a:t>
            </a:r>
            <a:r>
              <a:rPr lang="ko-KR" altLang="en-US" baseline="0" dirty="0" err="1" smtClean="0"/>
              <a:t>케이미피케이션에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포커싱을</a:t>
            </a:r>
            <a:r>
              <a:rPr lang="ko-KR" altLang="en-US" baseline="0" dirty="0" smtClean="0"/>
              <a:t> 맞췄고 강의 게임 </a:t>
            </a:r>
            <a:r>
              <a:rPr lang="ko-KR" altLang="en-US" baseline="0" dirty="0" err="1" smtClean="0"/>
              <a:t>스낵스에서</a:t>
            </a:r>
            <a:r>
              <a:rPr lang="ko-KR" altLang="en-US" baseline="0" dirty="0" smtClean="0"/>
              <a:t> 특정한 이벤트가 발생하면 사용자가 </a:t>
            </a:r>
            <a:r>
              <a:rPr lang="ko-KR" altLang="en-US" baseline="0" dirty="0" err="1" smtClean="0"/>
              <a:t>뱃지와</a:t>
            </a:r>
            <a:r>
              <a:rPr lang="ko-KR" altLang="en-US" baseline="0" dirty="0" smtClean="0"/>
              <a:t> 같은 </a:t>
            </a:r>
            <a:r>
              <a:rPr lang="ko-KR" altLang="en-US" baseline="0" dirty="0" err="1" smtClean="0"/>
              <a:t>리워드를</a:t>
            </a:r>
            <a:r>
              <a:rPr lang="ko-KR" altLang="en-US" baseline="0" dirty="0" smtClean="0"/>
              <a:t> 받을 수 있도록 구현할 예정입니다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707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첫번째는 </a:t>
            </a:r>
            <a:r>
              <a:rPr lang="ko-KR" altLang="en-US" dirty="0" err="1" smtClean="0"/>
              <a:t>스낵스</a:t>
            </a:r>
            <a:r>
              <a:rPr lang="ko-KR" altLang="en-US" dirty="0" smtClean="0"/>
              <a:t> 전용 </a:t>
            </a:r>
            <a:r>
              <a:rPr lang="en-US" altLang="ko-KR" dirty="0" smtClean="0"/>
              <a:t>AR </a:t>
            </a:r>
            <a:r>
              <a:rPr lang="ko-KR" altLang="en-US" dirty="0" smtClean="0"/>
              <a:t>필터 제공입니다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사용자가 영상을 올릴 때 필터를 선택해서 더욱 화려하고 </a:t>
            </a:r>
            <a:r>
              <a:rPr lang="ko-KR" altLang="en-US" dirty="0" err="1" smtClean="0"/>
              <a:t>재밌는</a:t>
            </a:r>
            <a:r>
              <a:rPr lang="ko-KR" altLang="en-US" dirty="0" smtClean="0"/>
              <a:t> 영상을 제작하여 업로드할 수 있게 할 것입니다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908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다음은 게임 전용 </a:t>
            </a:r>
            <a:r>
              <a:rPr lang="en-US" altLang="ko-KR" dirty="0" smtClean="0"/>
              <a:t>Body Tracking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게임 할 때 사용자에게 재미와 몰입을 더 제공하기 위해</a:t>
            </a:r>
            <a:r>
              <a:rPr lang="ko-KR" altLang="en-US" baseline="0" dirty="0" smtClean="0"/>
              <a:t> 원하는 배경 합성 기능을 통해 우주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몽골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인도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아이슬란드에서 춤을 출 수 있게 할 것 입니다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586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마지막은 </a:t>
            </a:r>
            <a:r>
              <a:rPr lang="en-US" altLang="ko-KR" dirty="0" smtClean="0"/>
              <a:t>SNS </a:t>
            </a:r>
            <a:r>
              <a:rPr lang="ko-KR" altLang="en-US" dirty="0" smtClean="0"/>
              <a:t>공유 기능입니다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게임 또는 </a:t>
            </a:r>
            <a:r>
              <a:rPr lang="ko-KR" altLang="en-US" dirty="0" err="1" smtClean="0"/>
              <a:t>스낵스에서</a:t>
            </a:r>
            <a:r>
              <a:rPr lang="ko-KR" altLang="en-US" dirty="0" smtClean="0"/>
              <a:t> 녹화한 영상을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에서 공유할 수 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890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저기 뒤에 있는 테이블에서 저희 팀원들이 한번씩 춤추고 있는 것을 보신 적이 있으실 거에요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예상하신 대로 저희 프로젝트는 춤 관련된 프로젝트입니다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CHUKKA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우리 함께 춤 출까</a:t>
            </a:r>
            <a:r>
              <a:rPr lang="en-US" altLang="ko-KR" dirty="0" smtClean="0"/>
              <a:t>?”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줄임말로</a:t>
            </a:r>
            <a:r>
              <a:rPr lang="ko-KR" altLang="en-US" dirty="0" smtClean="0"/>
              <a:t> 즐거움을 배우고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함께 놀며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시간을 나누는 너와 나의 연결을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가치로 둡니다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춤과 </a:t>
            </a:r>
            <a:r>
              <a:rPr lang="ko-KR" altLang="en-US" dirty="0" err="1" smtClean="0"/>
              <a:t>연결이라는게</a:t>
            </a:r>
            <a:r>
              <a:rPr lang="ko-KR" altLang="en-US" dirty="0" smtClean="0"/>
              <a:t> 사실 아직까지는 무슨 </a:t>
            </a:r>
            <a:r>
              <a:rPr lang="ko-KR" altLang="en-US" dirty="0" err="1" smtClean="0"/>
              <a:t>관계지</a:t>
            </a:r>
            <a:r>
              <a:rPr lang="ko-KR" altLang="en-US" dirty="0" smtClean="0"/>
              <a:t> 싶으신 분들이 계실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다음으로 프로젝트 배경을 말씀드리면서 소개해 드리도록 하겠습니다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0b69deb90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0b69deb90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58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CHUKKA</a:t>
            </a:r>
            <a:r>
              <a:rPr lang="ko-KR" altLang="en-US" dirty="0" smtClean="0"/>
              <a:t>가 왜 필요할까요</a:t>
            </a:r>
            <a:r>
              <a:rPr lang="en-US" altLang="ko-KR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CHUKKA</a:t>
            </a:r>
            <a:r>
              <a:rPr lang="ko-KR" altLang="en-US" dirty="0" smtClean="0"/>
              <a:t>의 기획 배경에 대해 한</a:t>
            </a:r>
            <a:r>
              <a:rPr lang="ko-KR" altLang="en-US" baseline="0" dirty="0" smtClean="0"/>
              <a:t> 번 알아보도록 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다들 </a:t>
            </a:r>
            <a:r>
              <a:rPr lang="ko-KR" altLang="en-US" dirty="0" err="1" smtClean="0"/>
              <a:t>싸피하랴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취준하랴</a:t>
            </a:r>
            <a:r>
              <a:rPr lang="ko-KR" altLang="en-US" dirty="0" smtClean="0"/>
              <a:t> 너무 바빠서 이게 다 뭔가 싶으시죠</a:t>
            </a:r>
            <a:r>
              <a:rPr lang="en-US" altLang="ko-KR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사실 </a:t>
            </a:r>
            <a:r>
              <a:rPr lang="ko-KR" altLang="en-US" dirty="0" err="1" smtClean="0"/>
              <a:t>스우파정도는</a:t>
            </a:r>
            <a:r>
              <a:rPr lang="ko-KR" altLang="en-US" dirty="0" smtClean="0"/>
              <a:t> 예전에 </a:t>
            </a:r>
            <a:r>
              <a:rPr lang="ko-KR" altLang="en-US" dirty="0" err="1" smtClean="0"/>
              <a:t>유명했던거라서</a:t>
            </a:r>
            <a:r>
              <a:rPr lang="ko-KR" altLang="en-US" dirty="0" smtClean="0"/>
              <a:t> 대부분은 아시겠지만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바깥세상에서는 최근까지도 춤 관련 프로그램들이 많이 나오고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 같은 경우는 몸이 내적 흥을 못 따라줘서 이전에는 그 흥을 숨기고 살았지만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사회적으로 춤에 대한 관심이 증가하면서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Hey mama</a:t>
            </a:r>
            <a:r>
              <a:rPr lang="ko-KR" altLang="en-US" dirty="0" smtClean="0"/>
              <a:t>를 밖에서 </a:t>
            </a:r>
            <a:r>
              <a:rPr lang="ko-KR" altLang="en-US" dirty="0" err="1" smtClean="0"/>
              <a:t>춘다던가</a:t>
            </a:r>
            <a:r>
              <a:rPr lang="ko-KR" altLang="en-US" dirty="0" smtClean="0"/>
              <a:t> 저의 뚝딱거림을 숨기지 않고 드러내고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그런데 이렇게 </a:t>
            </a:r>
            <a:r>
              <a:rPr lang="ko-KR" altLang="en-US" dirty="0" err="1" smtClean="0"/>
              <a:t>뚝딱이로만</a:t>
            </a:r>
            <a:r>
              <a:rPr lang="ko-KR" altLang="en-US" dirty="0" smtClean="0"/>
              <a:t> 살수는 없잖아요</a:t>
            </a:r>
            <a:r>
              <a:rPr lang="en-US" altLang="ko-KR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선천적으로 춤에 감각이 있는 사람들이거나 이미 숙련도가 쌓인 실력자들의 경우는 혼자서도 춤을 잘 배울 수 있겠지만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 같은 </a:t>
            </a:r>
            <a:r>
              <a:rPr lang="ko-KR" altLang="en-US" dirty="0" err="1" smtClean="0"/>
              <a:t>뚝딱이들은</a:t>
            </a:r>
            <a:r>
              <a:rPr lang="ko-KR" altLang="en-US" dirty="0" smtClean="0"/>
              <a:t> 차근차근 가르쳐 주는 학원이 필요합니다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사실 저는 예전에 </a:t>
            </a:r>
            <a:r>
              <a:rPr lang="ko-KR" altLang="en-US" baseline="0" dirty="0" err="1" smtClean="0"/>
              <a:t>한달동안</a:t>
            </a:r>
            <a:r>
              <a:rPr lang="ko-KR" altLang="en-US" baseline="0" dirty="0" smtClean="0"/>
              <a:t> 오프라인 </a:t>
            </a:r>
            <a:r>
              <a:rPr lang="ko-KR" altLang="en-US" baseline="0" dirty="0" err="1" smtClean="0"/>
              <a:t>댄스학원을</a:t>
            </a:r>
            <a:r>
              <a:rPr lang="ko-KR" altLang="en-US" baseline="0" dirty="0" smtClean="0"/>
              <a:t> 다닌 적이 있습니다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여러분들 중에 오프라인 </a:t>
            </a:r>
            <a:r>
              <a:rPr lang="ko-KR" altLang="en-US" baseline="0" dirty="0" err="1" smtClean="0"/>
              <a:t>댄스학원을</a:t>
            </a:r>
            <a:r>
              <a:rPr lang="ko-KR" altLang="en-US" baseline="0" dirty="0" smtClean="0"/>
              <a:t> 다녀본 경험이 있으신 분들이 계시다면 공감하시겠지만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오프라인 댄스학원에서는 모든 학생들에게 획일화된 진도로 진행이 되기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개개인의 숙련도를 고려하지않아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누군가에게는 버겁고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누군가에게는 따분하게 느껴질 수 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저같은</a:t>
            </a:r>
            <a:r>
              <a:rPr lang="ko-KR" altLang="en-US" baseline="0" dirty="0" smtClean="0"/>
              <a:t> 경우는 저의 뚝딱거림이 부끄러워 </a:t>
            </a:r>
            <a:r>
              <a:rPr lang="ko-KR" altLang="en-US" baseline="0" dirty="0" err="1" smtClean="0"/>
              <a:t>맨뒤에서</a:t>
            </a:r>
            <a:r>
              <a:rPr lang="ko-KR" altLang="en-US" baseline="0" dirty="0" smtClean="0"/>
              <a:t> 몰래 수업을 받았는데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거울이 너무 멀어 제 모습이 잘 보이지 않을 뿐더러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강사의 동작이 가려질 때도 있었습니다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그리고 무엇보다도 </a:t>
            </a:r>
            <a:r>
              <a:rPr lang="ko-KR" altLang="en-US" baseline="0" dirty="0" err="1" smtClean="0"/>
              <a:t>저같은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집순이에겐</a:t>
            </a:r>
            <a:r>
              <a:rPr lang="ko-KR" altLang="en-US" baseline="0" dirty="0" smtClean="0"/>
              <a:t> 오프라인으로 수업을 </a:t>
            </a:r>
            <a:r>
              <a:rPr lang="ko-KR" altLang="en-US" baseline="0" dirty="0" err="1" smtClean="0"/>
              <a:t>다니는건</a:t>
            </a:r>
            <a:r>
              <a:rPr lang="ko-KR" altLang="en-US" baseline="0" dirty="0" smtClean="0"/>
              <a:t> 너무 귀찮은 일입니다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64358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그래서 요즘은 온라인 댄스 클래스도 많이 나오고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실제 클래스 플랫폼 중 하나인 </a:t>
            </a:r>
            <a:r>
              <a:rPr lang="ko-KR" altLang="en-US" baseline="0" dirty="0" err="1" smtClean="0"/>
              <a:t>탈잉에서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2022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분기 인기 </a:t>
            </a:r>
            <a:r>
              <a:rPr lang="ko-KR" altLang="en-US" baseline="0" dirty="0" err="1" smtClean="0"/>
              <a:t>검색어</a:t>
            </a:r>
            <a:r>
              <a:rPr lang="ko-KR" altLang="en-US" baseline="0" dirty="0" smtClean="0"/>
              <a:t> 순위를 </a:t>
            </a:r>
            <a:r>
              <a:rPr lang="ko-KR" altLang="en-US" baseline="0" dirty="0" err="1" smtClean="0"/>
              <a:t>통계낸</a:t>
            </a:r>
            <a:r>
              <a:rPr lang="ko-KR" altLang="en-US" baseline="0" dirty="0" smtClean="0"/>
              <a:t> 결과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위가 댄스인 것을 확인할 수 있었습니다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7616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그리고 시장 조사를 위해 온라인 댄스 클래스들을 찾아본 결과 다음과 같은 과외 중개 서비스들에 춤 강의가 카테고리로 분류되어 있는 경우는 많지만</a:t>
            </a:r>
            <a:r>
              <a:rPr lang="en-US" altLang="ko-KR" baseline="0" dirty="0" smtClean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춤만 다루는 플랫폼은 거의 없는 것으로 확인할 수 있었습니다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따라서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저희는 춤만 다뤄 사용자들이 좀더 춤에 몰입할 수 있는 서비스를 제공할 것입니다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2938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외에도 기존에 있는 온라인 댄스 클래스들과의 </a:t>
            </a:r>
            <a:r>
              <a:rPr lang="ko-KR" altLang="en-US" baseline="0" dirty="0" err="1" smtClean="0"/>
              <a:t>차별점을</a:t>
            </a:r>
            <a:r>
              <a:rPr lang="ko-KR" altLang="en-US" baseline="0" dirty="0" smtClean="0"/>
              <a:t> 말씀드리겠습니다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온라인 클래스의 경우 거울이 있는 오프라인 환경과 달라 강사의 동작과 직접 비교가 어렵습니다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그리고 단순 강의는 아 다음에 해야지 </a:t>
            </a:r>
            <a:r>
              <a:rPr lang="ko-KR" altLang="en-US" baseline="0" dirty="0" err="1" smtClean="0"/>
              <a:t>미루다보면</a:t>
            </a:r>
            <a:r>
              <a:rPr lang="ko-KR" altLang="en-US" baseline="0" dirty="0" smtClean="0"/>
              <a:t> 그냥 돈이 증발되는 경우를 많은 분들이 </a:t>
            </a:r>
            <a:r>
              <a:rPr lang="ko-KR" altLang="en-US" baseline="0" dirty="0" err="1" smtClean="0"/>
              <a:t>경험해보셨을</a:t>
            </a:r>
            <a:r>
              <a:rPr lang="ko-KR" altLang="en-US" baseline="0" dirty="0" smtClean="0"/>
              <a:t> 것이라고 생각합니다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따라서 저희는 카메라를 통해 강사와 자신의 동작을 직접 비교가 가능하면서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게이미피케이션을</a:t>
            </a:r>
            <a:r>
              <a:rPr lang="ko-KR" altLang="en-US" baseline="0" dirty="0" smtClean="0"/>
              <a:t> 활용하여 기존의 플랫폼들보다 보다 더 사용자들의 재미와 몰입을 유도할 수 있는 춤 플랫폼을 구상했습니다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968887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71400" y="2209513"/>
            <a:ext cx="35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571400" y="1244100"/>
            <a:ext cx="97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571400" y="3051313"/>
            <a:ext cx="35580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 rot="-3978579">
            <a:off x="-241785" y="417780"/>
            <a:ext cx="984478" cy="907108"/>
            <a:chOff x="7487975" y="3200500"/>
            <a:chExt cx="1244672" cy="1146854"/>
          </a:xfrm>
        </p:grpSpPr>
        <p:sp>
          <p:nvSpPr>
            <p:cNvPr id="21" name="Google Shape;21;p3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3"/>
          <p:cNvGrpSpPr/>
          <p:nvPr/>
        </p:nvGrpSpPr>
        <p:grpSpPr>
          <a:xfrm rot="6164562">
            <a:off x="4690924" y="4432451"/>
            <a:ext cx="1119419" cy="1067776"/>
            <a:chOff x="388966" y="999821"/>
            <a:chExt cx="1499173" cy="1430011"/>
          </a:xfrm>
        </p:grpSpPr>
        <p:sp>
          <p:nvSpPr>
            <p:cNvPr id="30" name="Google Shape;30;p3"/>
            <p:cNvSpPr/>
            <p:nvPr/>
          </p:nvSpPr>
          <p:spPr>
            <a:xfrm rot="-900195">
              <a:off x="516200" y="1141384"/>
              <a:ext cx="1244705" cy="1146885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900195">
              <a:off x="551888" y="1165254"/>
              <a:ext cx="1167559" cy="1086055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900195">
              <a:off x="651280" y="1448439"/>
              <a:ext cx="895038" cy="75077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900195">
              <a:off x="1595020" y="1868725"/>
              <a:ext cx="47533" cy="47513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900195">
              <a:off x="652726" y="1480371"/>
              <a:ext cx="47533" cy="47533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900195">
              <a:off x="1631555" y="1602943"/>
              <a:ext cx="48355" cy="183270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900195">
              <a:off x="696849" y="1286537"/>
              <a:ext cx="175419" cy="110603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900195">
              <a:off x="866404" y="1104006"/>
              <a:ext cx="808684" cy="631148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 idx="3"/>
          </p:nvPr>
        </p:nvSpPr>
        <p:spPr>
          <a:xfrm>
            <a:off x="4571400" y="2209513"/>
            <a:ext cx="35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/>
          <p:nvPr/>
        </p:nvSpPr>
        <p:spPr>
          <a:xfrm>
            <a:off x="2897575" y="4829150"/>
            <a:ext cx="4944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1"/>
          <p:cNvSpPr/>
          <p:nvPr/>
        </p:nvSpPr>
        <p:spPr>
          <a:xfrm>
            <a:off x="1339575" y="317500"/>
            <a:ext cx="1638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256200" y="1878150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8588325" y="3073375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31"/>
          <p:cNvGrpSpPr/>
          <p:nvPr/>
        </p:nvGrpSpPr>
        <p:grpSpPr>
          <a:xfrm>
            <a:off x="-331100" y="3781875"/>
            <a:ext cx="1244672" cy="1146854"/>
            <a:chOff x="7487975" y="3200500"/>
            <a:chExt cx="1244672" cy="1146854"/>
          </a:xfrm>
        </p:grpSpPr>
        <p:sp>
          <p:nvSpPr>
            <p:cNvPr id="553" name="Google Shape;553;p31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1"/>
          <p:cNvGrpSpPr/>
          <p:nvPr/>
        </p:nvGrpSpPr>
        <p:grpSpPr>
          <a:xfrm rot="4339617">
            <a:off x="8321475" y="1441213"/>
            <a:ext cx="1119497" cy="1067850"/>
            <a:chOff x="388966" y="999821"/>
            <a:chExt cx="1499173" cy="1430011"/>
          </a:xfrm>
        </p:grpSpPr>
        <p:sp>
          <p:nvSpPr>
            <p:cNvPr id="562" name="Google Shape;562;p31"/>
            <p:cNvSpPr/>
            <p:nvPr/>
          </p:nvSpPr>
          <p:spPr>
            <a:xfrm rot="-900195">
              <a:off x="516200" y="1141384"/>
              <a:ext cx="1244705" cy="1146885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 rot="-900195">
              <a:off x="551888" y="1165254"/>
              <a:ext cx="1167559" cy="1086055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 rot="-900195">
              <a:off x="651280" y="1448439"/>
              <a:ext cx="895038" cy="75077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 rot="-900195">
              <a:off x="1595020" y="1868725"/>
              <a:ext cx="47533" cy="47513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 rot="-900195">
              <a:off x="652726" y="1480371"/>
              <a:ext cx="47533" cy="47533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 rot="-900195">
              <a:off x="1631555" y="1602943"/>
              <a:ext cx="48355" cy="183270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 rot="-900195">
              <a:off x="696849" y="1286537"/>
              <a:ext cx="175419" cy="110603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 rot="-900195">
              <a:off x="866404" y="1104006"/>
              <a:ext cx="808684" cy="631148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5755913" y="1728875"/>
            <a:ext cx="25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1"/>
          </p:nvPr>
        </p:nvSpPr>
        <p:spPr>
          <a:xfrm>
            <a:off x="5755913" y="2508310"/>
            <a:ext cx="25755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/>
          <p:nvPr/>
        </p:nvSpPr>
        <p:spPr>
          <a:xfrm rot="5400000">
            <a:off x="7366350" y="3304425"/>
            <a:ext cx="2847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"/>
          <p:cNvSpPr/>
          <p:nvPr/>
        </p:nvSpPr>
        <p:spPr>
          <a:xfrm rot="629">
            <a:off x="1852278" y="4829301"/>
            <a:ext cx="1638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2833650" y="153600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title" idx="2"/>
          </p:nvPr>
        </p:nvSpPr>
        <p:spPr>
          <a:xfrm>
            <a:off x="5755913" y="1728875"/>
            <a:ext cx="257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3427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04950" y="1185771"/>
            <a:ext cx="6134100" cy="1656600"/>
          </a:xfrm>
          <a:prstGeom prst="rect">
            <a:avLst/>
          </a:prstGeom>
          <a:effectLst>
            <a:outerShdw dist="47625" dir="282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87000" y="2822433"/>
            <a:ext cx="4370100" cy="7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5725" y="234600"/>
            <a:ext cx="4944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58175" y="2502150"/>
            <a:ext cx="1638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496950" y="2321850"/>
            <a:ext cx="1194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2387000" y="3475929"/>
            <a:ext cx="43701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 idx="3"/>
          </p:nvPr>
        </p:nvSpPr>
        <p:spPr>
          <a:xfrm>
            <a:off x="1504950" y="1185771"/>
            <a:ext cx="6134100" cy="1656600"/>
          </a:xfrm>
          <a:prstGeom prst="rect">
            <a:avLst/>
          </a:prstGeom>
          <a:effectLst>
            <a:outerShdw dist="47625" dir="115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2101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1123950" y="1307100"/>
            <a:ext cx="6896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8"/>
          <p:cNvSpPr/>
          <p:nvPr/>
        </p:nvSpPr>
        <p:spPr>
          <a:xfrm rot="707">
            <a:off x="1899895" y="4829600"/>
            <a:ext cx="4377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284775" y="1248100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>
            <a:off x="7161825" y="4604100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 flipH="1">
            <a:off x="-136250" y="3141175"/>
            <a:ext cx="1244672" cy="1146854"/>
            <a:chOff x="7487975" y="3200500"/>
            <a:chExt cx="1244672" cy="1146854"/>
          </a:xfrm>
        </p:grpSpPr>
        <p:sp>
          <p:nvSpPr>
            <p:cNvPr id="102" name="Google Shape;102;p8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 idx="2"/>
          </p:nvPr>
        </p:nvSpPr>
        <p:spPr>
          <a:xfrm>
            <a:off x="1123950" y="1307100"/>
            <a:ext cx="6896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8172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896575" y="1142050"/>
            <a:ext cx="3835800" cy="17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1"/>
          </p:nvPr>
        </p:nvSpPr>
        <p:spPr>
          <a:xfrm>
            <a:off x="896575" y="3119150"/>
            <a:ext cx="38358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2051000" y="244750"/>
            <a:ext cx="24825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8"/>
          <p:cNvSpPr/>
          <p:nvPr/>
        </p:nvSpPr>
        <p:spPr>
          <a:xfrm rot="5400819">
            <a:off x="-905450" y="3266850"/>
            <a:ext cx="2520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8542950" y="2009875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3503925" y="4657650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-42250" y="-341200"/>
            <a:ext cx="1244672" cy="1146854"/>
            <a:chOff x="7487975" y="3200500"/>
            <a:chExt cx="1244672" cy="1146854"/>
          </a:xfrm>
        </p:grpSpPr>
        <p:sp>
          <p:nvSpPr>
            <p:cNvPr id="204" name="Google Shape;204;p18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18"/>
          <p:cNvSpPr txBox="1">
            <a:spLocks noGrp="1"/>
          </p:cNvSpPr>
          <p:nvPr>
            <p:ph type="title" idx="2"/>
          </p:nvPr>
        </p:nvSpPr>
        <p:spPr>
          <a:xfrm>
            <a:off x="896575" y="1142050"/>
            <a:ext cx="3835800" cy="17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8"/>
          <p:cNvSpPr/>
          <p:nvPr/>
        </p:nvSpPr>
        <p:spPr>
          <a:xfrm>
            <a:off x="5919000" y="291000"/>
            <a:ext cx="3225000" cy="48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8"/>
          <p:cNvSpPr/>
          <p:nvPr/>
        </p:nvSpPr>
        <p:spPr>
          <a:xfrm>
            <a:off x="5631850" y="0"/>
            <a:ext cx="3225000" cy="48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459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897575" y="4829150"/>
            <a:ext cx="4944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-542475" y="853650"/>
            <a:ext cx="1194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8628675" y="2265475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120600" y="3536950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506;p29"/>
          <p:cNvGrpSpPr/>
          <p:nvPr/>
        </p:nvGrpSpPr>
        <p:grpSpPr>
          <a:xfrm rot="5735075">
            <a:off x="236734" y="4387414"/>
            <a:ext cx="1131926" cy="1042968"/>
            <a:chOff x="7487975" y="3200500"/>
            <a:chExt cx="1244672" cy="1146854"/>
          </a:xfrm>
        </p:grpSpPr>
        <p:sp>
          <p:nvSpPr>
            <p:cNvPr id="507" name="Google Shape;507;p29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29"/>
          <p:cNvGrpSpPr/>
          <p:nvPr/>
        </p:nvGrpSpPr>
        <p:grpSpPr>
          <a:xfrm rot="2323795">
            <a:off x="6817871" y="-550480"/>
            <a:ext cx="1262789" cy="1204532"/>
            <a:chOff x="388966" y="999821"/>
            <a:chExt cx="1499173" cy="1430011"/>
          </a:xfrm>
        </p:grpSpPr>
        <p:sp>
          <p:nvSpPr>
            <p:cNvPr id="516" name="Google Shape;516;p29"/>
            <p:cNvSpPr/>
            <p:nvPr/>
          </p:nvSpPr>
          <p:spPr>
            <a:xfrm rot="-900195">
              <a:off x="516200" y="1141384"/>
              <a:ext cx="1244705" cy="1146885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 rot="-900195">
              <a:off x="551888" y="1165254"/>
              <a:ext cx="1167559" cy="1086055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 rot="-900195">
              <a:off x="651280" y="1448439"/>
              <a:ext cx="895038" cy="75077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rot="-900195">
              <a:off x="1595020" y="1868725"/>
              <a:ext cx="47533" cy="47513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rot="-900195">
              <a:off x="652726" y="1480371"/>
              <a:ext cx="47533" cy="47533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rot="-900195">
              <a:off x="1631555" y="1602943"/>
              <a:ext cx="48355" cy="183270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rot="-900195">
              <a:off x="696849" y="1286537"/>
              <a:ext cx="175419" cy="110603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rot="-900195">
              <a:off x="866404" y="1104006"/>
              <a:ext cx="808684" cy="631148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29"/>
          <p:cNvSpPr txBox="1">
            <a:spLocks noGrp="1"/>
          </p:cNvSpPr>
          <p:nvPr>
            <p:ph type="title" idx="2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4323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2"/>
          </p:nvPr>
        </p:nvSpPr>
        <p:spPr>
          <a:xfrm>
            <a:off x="2479182" y="1487300"/>
            <a:ext cx="26484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1"/>
          </p:nvPr>
        </p:nvSpPr>
        <p:spPr>
          <a:xfrm>
            <a:off x="2479274" y="1944331"/>
            <a:ext cx="26484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3"/>
          </p:nvPr>
        </p:nvSpPr>
        <p:spPr>
          <a:xfrm>
            <a:off x="3940329" y="2500835"/>
            <a:ext cx="26484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4"/>
          </p:nvPr>
        </p:nvSpPr>
        <p:spPr>
          <a:xfrm>
            <a:off x="3940421" y="2957865"/>
            <a:ext cx="26484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5"/>
          </p:nvPr>
        </p:nvSpPr>
        <p:spPr>
          <a:xfrm>
            <a:off x="2479150" y="3514369"/>
            <a:ext cx="26484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6"/>
          </p:nvPr>
        </p:nvSpPr>
        <p:spPr>
          <a:xfrm>
            <a:off x="2479243" y="3971400"/>
            <a:ext cx="26484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/>
          <p:nvPr/>
        </p:nvSpPr>
        <p:spPr>
          <a:xfrm rot="5400819">
            <a:off x="-876875" y="3266850"/>
            <a:ext cx="2520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161075" y="314425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5731950" y="4413900"/>
            <a:ext cx="1244672" cy="1146854"/>
            <a:chOff x="7487975" y="3200500"/>
            <a:chExt cx="1244672" cy="1146854"/>
          </a:xfrm>
        </p:grpSpPr>
        <p:sp>
          <p:nvSpPr>
            <p:cNvPr id="300" name="Google Shape;300;p22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2"/>
          <p:cNvSpPr txBox="1">
            <a:spLocks noGrp="1"/>
          </p:cNvSpPr>
          <p:nvPr>
            <p:ph type="title" idx="7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058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28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742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0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effectLst>
            <a:outerShdw dist="28575" dir="264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855675" y="177950"/>
            <a:ext cx="4944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/>
          <p:nvPr/>
        </p:nvSpPr>
        <p:spPr>
          <a:xfrm rot="5400000">
            <a:off x="7993600" y="2210625"/>
            <a:ext cx="1638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8882500" y="4147300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-94725" y="1507775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805075" y="4809275"/>
            <a:ext cx="28011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title" idx="2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15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57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6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71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02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51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35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9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2562000" y="1372925"/>
            <a:ext cx="40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2328450" y="2354262"/>
            <a:ext cx="4487100" cy="1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/>
          <p:nvPr/>
        </p:nvSpPr>
        <p:spPr>
          <a:xfrm>
            <a:off x="608950" y="274025"/>
            <a:ext cx="4944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>
            <a:off x="3057350" y="4755300"/>
            <a:ext cx="1194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6799700" y="4598100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title" idx="2"/>
          </p:nvPr>
        </p:nvSpPr>
        <p:spPr>
          <a:xfrm>
            <a:off x="2562000" y="1372925"/>
            <a:ext cx="402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2"/>
          </p:nvPr>
        </p:nvSpPr>
        <p:spPr>
          <a:xfrm>
            <a:off x="3717938" y="1595400"/>
            <a:ext cx="40629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"/>
          </p:nvPr>
        </p:nvSpPr>
        <p:spPr>
          <a:xfrm>
            <a:off x="3717938" y="2061150"/>
            <a:ext cx="4062900" cy="2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3"/>
          </p:nvPr>
        </p:nvSpPr>
        <p:spPr>
          <a:xfrm>
            <a:off x="3717938" y="2590525"/>
            <a:ext cx="40629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4"/>
          </p:nvPr>
        </p:nvSpPr>
        <p:spPr>
          <a:xfrm>
            <a:off x="3717938" y="3056275"/>
            <a:ext cx="4062900" cy="2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5"/>
          </p:nvPr>
        </p:nvSpPr>
        <p:spPr>
          <a:xfrm>
            <a:off x="3717938" y="3585650"/>
            <a:ext cx="40629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6"/>
          </p:nvPr>
        </p:nvSpPr>
        <p:spPr>
          <a:xfrm>
            <a:off x="3717938" y="4051400"/>
            <a:ext cx="4062900" cy="2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7" hasCustomPrompt="1"/>
          </p:nvPr>
        </p:nvSpPr>
        <p:spPr>
          <a:xfrm>
            <a:off x="1234325" y="1595400"/>
            <a:ext cx="904500" cy="7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8" hasCustomPrompt="1"/>
          </p:nvPr>
        </p:nvSpPr>
        <p:spPr>
          <a:xfrm>
            <a:off x="1234325" y="2590525"/>
            <a:ext cx="904500" cy="7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9" hasCustomPrompt="1"/>
          </p:nvPr>
        </p:nvSpPr>
        <p:spPr>
          <a:xfrm>
            <a:off x="1234325" y="3585650"/>
            <a:ext cx="904500" cy="7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/>
          <p:nvPr/>
        </p:nvSpPr>
        <p:spPr>
          <a:xfrm>
            <a:off x="2897575" y="4829150"/>
            <a:ext cx="4944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265725" y="298450"/>
            <a:ext cx="1638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7693075" y="1686875"/>
            <a:ext cx="1194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265725" y="1448775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892125" y="4654850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8501275" y="3199850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13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>
            <a:spLocks noGrp="1"/>
          </p:cNvSpPr>
          <p:nvPr>
            <p:ph type="title"/>
          </p:nvPr>
        </p:nvSpPr>
        <p:spPr>
          <a:xfrm>
            <a:off x="1321950" y="2701863"/>
            <a:ext cx="65001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title" idx="2" hasCustomPrompt="1"/>
          </p:nvPr>
        </p:nvSpPr>
        <p:spPr>
          <a:xfrm>
            <a:off x="3246600" y="1760663"/>
            <a:ext cx="265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1321950" y="3534088"/>
            <a:ext cx="6500100" cy="2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134925" y="1058225"/>
            <a:ext cx="1194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7256600" y="87675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title" idx="3"/>
          </p:nvPr>
        </p:nvSpPr>
        <p:spPr>
          <a:xfrm>
            <a:off x="1321950" y="2701863"/>
            <a:ext cx="65001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766300" y="1965638"/>
            <a:ext cx="42702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title" idx="2" hasCustomPrompt="1"/>
          </p:nvPr>
        </p:nvSpPr>
        <p:spPr>
          <a:xfrm>
            <a:off x="3294700" y="1000213"/>
            <a:ext cx="17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1"/>
          </p:nvPr>
        </p:nvSpPr>
        <p:spPr>
          <a:xfrm>
            <a:off x="1601200" y="3591938"/>
            <a:ext cx="34353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5889975" y="4654850"/>
            <a:ext cx="2847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 rot="5400629">
            <a:off x="-483822" y="2676651"/>
            <a:ext cx="1638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5"/>
          <p:cNvGrpSpPr/>
          <p:nvPr/>
        </p:nvGrpSpPr>
        <p:grpSpPr>
          <a:xfrm>
            <a:off x="1543559" y="4446997"/>
            <a:ext cx="1173690" cy="1081197"/>
            <a:chOff x="3565844" y="812433"/>
            <a:chExt cx="472538" cy="435317"/>
          </a:xfrm>
        </p:grpSpPr>
        <p:sp>
          <p:nvSpPr>
            <p:cNvPr id="179" name="Google Shape;179;p15"/>
            <p:cNvSpPr/>
            <p:nvPr/>
          </p:nvSpPr>
          <p:spPr>
            <a:xfrm>
              <a:off x="3565844" y="812433"/>
              <a:ext cx="472538" cy="435317"/>
            </a:xfrm>
            <a:custGeom>
              <a:avLst/>
              <a:gdLst/>
              <a:ahLst/>
              <a:cxnLst/>
              <a:rect l="l" t="t" r="r" b="b"/>
              <a:pathLst>
                <a:path w="26521" h="24432" extrusionOk="0">
                  <a:moveTo>
                    <a:pt x="8545" y="1"/>
                  </a:moveTo>
                  <a:cubicBezTo>
                    <a:pt x="8113" y="1"/>
                    <a:pt x="7455" y="258"/>
                    <a:pt x="6454" y="890"/>
                  </a:cubicBezTo>
                  <a:lnTo>
                    <a:pt x="6506" y="851"/>
                  </a:lnTo>
                  <a:lnTo>
                    <a:pt x="6506" y="851"/>
                  </a:lnTo>
                  <a:cubicBezTo>
                    <a:pt x="2613" y="3177"/>
                    <a:pt x="0" y="7435"/>
                    <a:pt x="0" y="12308"/>
                  </a:cubicBezTo>
                  <a:cubicBezTo>
                    <a:pt x="0" y="19664"/>
                    <a:pt x="5970" y="24431"/>
                    <a:pt x="13338" y="24431"/>
                  </a:cubicBezTo>
                  <a:cubicBezTo>
                    <a:pt x="19008" y="24431"/>
                    <a:pt x="23855" y="21649"/>
                    <a:pt x="25789" y="16959"/>
                  </a:cubicBezTo>
                  <a:cubicBezTo>
                    <a:pt x="25998" y="16436"/>
                    <a:pt x="26155" y="15887"/>
                    <a:pt x="26272" y="15339"/>
                  </a:cubicBezTo>
                  <a:cubicBezTo>
                    <a:pt x="26481" y="14386"/>
                    <a:pt x="26520" y="13823"/>
                    <a:pt x="26219" y="13550"/>
                  </a:cubicBezTo>
                  <a:lnTo>
                    <a:pt x="26181" y="13523"/>
                  </a:lnTo>
                  <a:lnTo>
                    <a:pt x="9001" y="146"/>
                  </a:lnTo>
                  <a:cubicBezTo>
                    <a:pt x="8888" y="53"/>
                    <a:pt x="8739" y="1"/>
                    <a:pt x="8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580615" y="823970"/>
              <a:ext cx="442997" cy="412243"/>
            </a:xfrm>
            <a:custGeom>
              <a:avLst/>
              <a:gdLst/>
              <a:ahLst/>
              <a:cxnLst/>
              <a:rect l="l" t="t" r="r" b="b"/>
              <a:pathLst>
                <a:path w="24863" h="23137" extrusionOk="0">
                  <a:moveTo>
                    <a:pt x="8414" y="0"/>
                  </a:moveTo>
                  <a:cubicBezTo>
                    <a:pt x="8283" y="0"/>
                    <a:pt x="7173" y="366"/>
                    <a:pt x="6102" y="1032"/>
                  </a:cubicBezTo>
                  <a:lnTo>
                    <a:pt x="6115" y="1045"/>
                  </a:lnTo>
                  <a:cubicBezTo>
                    <a:pt x="2340" y="3293"/>
                    <a:pt x="1" y="7421"/>
                    <a:pt x="1" y="11810"/>
                  </a:cubicBezTo>
                  <a:cubicBezTo>
                    <a:pt x="1" y="15103"/>
                    <a:pt x="1255" y="17951"/>
                    <a:pt x="3632" y="20027"/>
                  </a:cubicBezTo>
                  <a:cubicBezTo>
                    <a:pt x="5919" y="22027"/>
                    <a:pt x="9081" y="23136"/>
                    <a:pt x="12530" y="23136"/>
                  </a:cubicBezTo>
                  <a:cubicBezTo>
                    <a:pt x="17990" y="23136"/>
                    <a:pt x="22471" y="20459"/>
                    <a:pt x="24235" y="16160"/>
                  </a:cubicBezTo>
                  <a:cubicBezTo>
                    <a:pt x="24418" y="15716"/>
                    <a:pt x="24575" y="15207"/>
                    <a:pt x="24692" y="14671"/>
                  </a:cubicBezTo>
                  <a:cubicBezTo>
                    <a:pt x="24836" y="13992"/>
                    <a:pt x="24862" y="12725"/>
                    <a:pt x="24848" y="12620"/>
                  </a:cubicBezTo>
                  <a:lnTo>
                    <a:pt x="84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3724198" y="812434"/>
              <a:ext cx="307049" cy="239538"/>
            </a:xfrm>
            <a:custGeom>
              <a:avLst/>
              <a:gdLst/>
              <a:ahLst/>
              <a:cxnLst/>
              <a:rect l="l" t="t" r="r" b="b"/>
              <a:pathLst>
                <a:path w="17233" h="13444" extrusionOk="0">
                  <a:moveTo>
                    <a:pt x="17118" y="13319"/>
                  </a:moveTo>
                  <a:lnTo>
                    <a:pt x="17193" y="13378"/>
                  </a:lnTo>
                  <a:lnTo>
                    <a:pt x="17233" y="13404"/>
                  </a:lnTo>
                  <a:cubicBezTo>
                    <a:pt x="17199" y="13372"/>
                    <a:pt x="17160" y="13344"/>
                    <a:pt x="17118" y="13319"/>
                  </a:cubicBezTo>
                  <a:close/>
                  <a:moveTo>
                    <a:pt x="1" y="0"/>
                  </a:moveTo>
                  <a:cubicBezTo>
                    <a:pt x="223" y="183"/>
                    <a:pt x="302" y="536"/>
                    <a:pt x="314" y="967"/>
                  </a:cubicBezTo>
                  <a:cubicBezTo>
                    <a:pt x="758" y="7930"/>
                    <a:pt x="6546" y="13444"/>
                    <a:pt x="13613" y="13444"/>
                  </a:cubicBezTo>
                  <a:cubicBezTo>
                    <a:pt x="14423" y="13444"/>
                    <a:pt x="15221" y="13365"/>
                    <a:pt x="15991" y="13221"/>
                  </a:cubicBezTo>
                  <a:cubicBezTo>
                    <a:pt x="16171" y="13202"/>
                    <a:pt x="16331" y="13192"/>
                    <a:pt x="16474" y="13192"/>
                  </a:cubicBezTo>
                  <a:cubicBezTo>
                    <a:pt x="16753" y="13192"/>
                    <a:pt x="16963" y="13231"/>
                    <a:pt x="17118" y="13319"/>
                  </a:cubicBezTo>
                  <a:lnTo>
                    <a:pt x="17118" y="133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5"/>
          <p:cNvSpPr txBox="1">
            <a:spLocks noGrp="1"/>
          </p:cNvSpPr>
          <p:nvPr>
            <p:ph type="title" idx="3"/>
          </p:nvPr>
        </p:nvSpPr>
        <p:spPr>
          <a:xfrm>
            <a:off x="766300" y="1965638"/>
            <a:ext cx="42702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 txBox="1">
            <a:spLocks noGrp="1"/>
          </p:cNvSpPr>
          <p:nvPr>
            <p:ph type="title" idx="2"/>
          </p:nvPr>
        </p:nvSpPr>
        <p:spPr>
          <a:xfrm>
            <a:off x="1101175" y="1682850"/>
            <a:ext cx="19860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0" name="Google Shape;380;p25"/>
          <p:cNvSpPr txBox="1">
            <a:spLocks noGrp="1"/>
          </p:cNvSpPr>
          <p:nvPr>
            <p:ph type="subTitle" idx="1"/>
          </p:nvPr>
        </p:nvSpPr>
        <p:spPr>
          <a:xfrm>
            <a:off x="110117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 txBox="1">
            <a:spLocks noGrp="1"/>
          </p:cNvSpPr>
          <p:nvPr>
            <p:ph type="title" idx="3"/>
          </p:nvPr>
        </p:nvSpPr>
        <p:spPr>
          <a:xfrm>
            <a:off x="3578950" y="1682850"/>
            <a:ext cx="19860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2" name="Google Shape;382;p25"/>
          <p:cNvSpPr txBox="1">
            <a:spLocks noGrp="1"/>
          </p:cNvSpPr>
          <p:nvPr>
            <p:ph type="subTitle" idx="4"/>
          </p:nvPr>
        </p:nvSpPr>
        <p:spPr>
          <a:xfrm>
            <a:off x="3578951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5"/>
          <p:cNvSpPr txBox="1">
            <a:spLocks noGrp="1"/>
          </p:cNvSpPr>
          <p:nvPr>
            <p:ph type="title" idx="5"/>
          </p:nvPr>
        </p:nvSpPr>
        <p:spPr>
          <a:xfrm>
            <a:off x="1101175" y="3116250"/>
            <a:ext cx="19860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4" name="Google Shape;384;p25"/>
          <p:cNvSpPr txBox="1">
            <a:spLocks noGrp="1"/>
          </p:cNvSpPr>
          <p:nvPr>
            <p:ph type="subTitle" idx="6"/>
          </p:nvPr>
        </p:nvSpPr>
        <p:spPr>
          <a:xfrm>
            <a:off x="1101175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title" idx="7"/>
          </p:nvPr>
        </p:nvSpPr>
        <p:spPr>
          <a:xfrm>
            <a:off x="3578947" y="3116250"/>
            <a:ext cx="19860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" name="Google Shape;386;p25"/>
          <p:cNvSpPr txBox="1">
            <a:spLocks noGrp="1"/>
          </p:cNvSpPr>
          <p:nvPr>
            <p:ph type="subTitle" idx="8"/>
          </p:nvPr>
        </p:nvSpPr>
        <p:spPr>
          <a:xfrm>
            <a:off x="3578998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5"/>
          <p:cNvSpPr txBox="1">
            <a:spLocks noGrp="1"/>
          </p:cNvSpPr>
          <p:nvPr>
            <p:ph type="title" idx="9"/>
          </p:nvPr>
        </p:nvSpPr>
        <p:spPr>
          <a:xfrm>
            <a:off x="6056725" y="1682850"/>
            <a:ext cx="19860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ubTitle" idx="13"/>
          </p:nvPr>
        </p:nvSpPr>
        <p:spPr>
          <a:xfrm>
            <a:off x="6056727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title" idx="14"/>
          </p:nvPr>
        </p:nvSpPr>
        <p:spPr>
          <a:xfrm>
            <a:off x="6056725" y="3116250"/>
            <a:ext cx="19860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0" name="Google Shape;390;p25"/>
          <p:cNvSpPr txBox="1">
            <a:spLocks noGrp="1"/>
          </p:cNvSpPr>
          <p:nvPr>
            <p:ph type="subTitle" idx="15"/>
          </p:nvPr>
        </p:nvSpPr>
        <p:spPr>
          <a:xfrm>
            <a:off x="6056827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/>
          <p:nvPr/>
        </p:nvSpPr>
        <p:spPr>
          <a:xfrm rot="5400000">
            <a:off x="-1193175" y="1161575"/>
            <a:ext cx="30087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 rot="5400000">
            <a:off x="7397675" y="2502150"/>
            <a:ext cx="28701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4574100" y="4778150"/>
            <a:ext cx="34653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>
            <a:off x="2759800" y="0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5"/>
          <p:cNvGrpSpPr/>
          <p:nvPr/>
        </p:nvGrpSpPr>
        <p:grpSpPr>
          <a:xfrm flipH="1">
            <a:off x="-218375" y="3626575"/>
            <a:ext cx="1244672" cy="1146854"/>
            <a:chOff x="7487975" y="3200500"/>
            <a:chExt cx="1244672" cy="1146854"/>
          </a:xfrm>
        </p:grpSpPr>
        <p:sp>
          <p:nvSpPr>
            <p:cNvPr id="396" name="Google Shape;396;p25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25"/>
          <p:cNvGrpSpPr/>
          <p:nvPr/>
        </p:nvGrpSpPr>
        <p:grpSpPr>
          <a:xfrm rot="2188194">
            <a:off x="7810795" y="-306719"/>
            <a:ext cx="1340024" cy="1278203"/>
            <a:chOff x="388966" y="999821"/>
            <a:chExt cx="1499173" cy="1430011"/>
          </a:xfrm>
        </p:grpSpPr>
        <p:sp>
          <p:nvSpPr>
            <p:cNvPr id="405" name="Google Shape;405;p25"/>
            <p:cNvSpPr/>
            <p:nvPr/>
          </p:nvSpPr>
          <p:spPr>
            <a:xfrm rot="-900195">
              <a:off x="516200" y="1141384"/>
              <a:ext cx="1244705" cy="1146885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 rot="-900195">
              <a:off x="551888" y="1165254"/>
              <a:ext cx="1167559" cy="1086055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 rot="-900195">
              <a:off x="651280" y="1448439"/>
              <a:ext cx="895038" cy="75077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5"/>
            <p:cNvSpPr/>
            <p:nvPr/>
          </p:nvSpPr>
          <p:spPr>
            <a:xfrm rot="-900195">
              <a:off x="1595020" y="1868725"/>
              <a:ext cx="47533" cy="47513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 rot="-900195">
              <a:off x="652726" y="1480371"/>
              <a:ext cx="47533" cy="47533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 rot="-900195">
              <a:off x="1631555" y="1602943"/>
              <a:ext cx="48355" cy="183270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 rot="-900195">
              <a:off x="696849" y="1286537"/>
              <a:ext cx="175419" cy="110603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 rot="-900195">
              <a:off x="866404" y="1104006"/>
              <a:ext cx="808684" cy="631148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25"/>
          <p:cNvSpPr txBox="1">
            <a:spLocks noGrp="1"/>
          </p:cNvSpPr>
          <p:nvPr>
            <p:ph type="title" idx="16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2011750" y="247625"/>
            <a:ext cx="34842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1618275" y="4829150"/>
            <a:ext cx="28584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0"/>
          <p:cNvSpPr/>
          <p:nvPr/>
        </p:nvSpPr>
        <p:spPr>
          <a:xfrm>
            <a:off x="-195500" y="3714750"/>
            <a:ext cx="462300" cy="3471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" name="Google Shape;529;p30"/>
          <p:cNvGrpSpPr/>
          <p:nvPr/>
        </p:nvGrpSpPr>
        <p:grpSpPr>
          <a:xfrm>
            <a:off x="8306650" y="2868275"/>
            <a:ext cx="1244672" cy="1146854"/>
            <a:chOff x="7487975" y="3200500"/>
            <a:chExt cx="1244672" cy="1146854"/>
          </a:xfrm>
        </p:grpSpPr>
        <p:sp>
          <p:nvSpPr>
            <p:cNvPr id="530" name="Google Shape;530;p30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30"/>
          <p:cNvGrpSpPr/>
          <p:nvPr/>
        </p:nvGrpSpPr>
        <p:grpSpPr>
          <a:xfrm rot="4339617">
            <a:off x="-144250" y="794563"/>
            <a:ext cx="1119497" cy="1067850"/>
            <a:chOff x="388966" y="999821"/>
            <a:chExt cx="1499173" cy="1430011"/>
          </a:xfrm>
        </p:grpSpPr>
        <p:sp>
          <p:nvSpPr>
            <p:cNvPr id="539" name="Google Shape;539;p30"/>
            <p:cNvSpPr/>
            <p:nvPr/>
          </p:nvSpPr>
          <p:spPr>
            <a:xfrm rot="-900195">
              <a:off x="516200" y="1141384"/>
              <a:ext cx="1244705" cy="1146885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 rot="-900195">
              <a:off x="551888" y="1165254"/>
              <a:ext cx="1167559" cy="1086055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 rot="-900195">
              <a:off x="651280" y="1448439"/>
              <a:ext cx="895038" cy="75077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 rot="-900195">
              <a:off x="1595020" y="1868725"/>
              <a:ext cx="47533" cy="47513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 rot="-900195">
              <a:off x="652726" y="1480371"/>
              <a:ext cx="47533" cy="47533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 rot="-900195">
              <a:off x="1631555" y="1602943"/>
              <a:ext cx="48355" cy="183270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 rot="-900195">
              <a:off x="696849" y="1286537"/>
              <a:ext cx="175419" cy="110603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 rot="-900195">
              <a:off x="866404" y="1104006"/>
              <a:ext cx="808684" cy="631148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940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chemeClr val="accen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71" r:id="rId8"/>
    <p:sldLayoutId id="2147483676" r:id="rId9"/>
    <p:sldLayoutId id="2147483677" r:id="rId10"/>
    <p:sldLayoutId id="2147483681" r:id="rId11"/>
    <p:sldLayoutId id="2147483696" r:id="rId12"/>
    <p:sldLayoutId id="2147483697" r:id="rId13"/>
    <p:sldLayoutId id="2147483698" r:id="rId14"/>
    <p:sldLayoutId id="2147483700" r:id="rId15"/>
    <p:sldLayoutId id="214748370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F1E81-2A90-4E83-B8D6-2A8A8F371C8B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46A7E-69F3-4E1E-8F30-758DF16FF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9.wdp"/><Relationship Id="rId1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microsoft.com/office/2007/relationships/hdphoto" Target="../media/hdphoto11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7.wdp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microsoft.com/office/2007/relationships/hdphoto" Target="../media/hdphoto10.wdp"/><Relationship Id="rId10" Type="http://schemas.openxmlformats.org/officeDocument/2006/relationships/image" Target="../media/image16.png"/><Relationship Id="rId19" Type="http://schemas.microsoft.com/office/2007/relationships/hdphoto" Target="../media/hdphoto5.wdp"/><Relationship Id="rId4" Type="http://schemas.microsoft.com/office/2007/relationships/hdphoto" Target="../media/hdphoto6.wdp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2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2.wdp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3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5"/>
          <p:cNvSpPr txBox="1">
            <a:spLocks noGrp="1"/>
          </p:cNvSpPr>
          <p:nvPr>
            <p:ph type="subTitle" idx="1"/>
          </p:nvPr>
        </p:nvSpPr>
        <p:spPr>
          <a:xfrm>
            <a:off x="2387000" y="2962542"/>
            <a:ext cx="4370100" cy="7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Let’s Dance Together</a:t>
            </a:r>
            <a:endParaRPr dirty="0"/>
          </a:p>
        </p:txBody>
      </p:sp>
      <p:sp>
        <p:nvSpPr>
          <p:cNvPr id="582" name="Google Shape;582;p35"/>
          <p:cNvSpPr/>
          <p:nvPr/>
        </p:nvSpPr>
        <p:spPr>
          <a:xfrm>
            <a:off x="809925" y="3240425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5"/>
          <p:cNvSpPr/>
          <p:nvPr/>
        </p:nvSpPr>
        <p:spPr>
          <a:xfrm>
            <a:off x="7521250" y="681350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5"/>
          <p:cNvSpPr/>
          <p:nvPr/>
        </p:nvSpPr>
        <p:spPr>
          <a:xfrm>
            <a:off x="1467650" y="4167700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5"/>
          <p:cNvSpPr/>
          <p:nvPr/>
        </p:nvSpPr>
        <p:spPr>
          <a:xfrm>
            <a:off x="4852500" y="4464900"/>
            <a:ext cx="23961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35"/>
          <p:cNvGrpSpPr/>
          <p:nvPr/>
        </p:nvGrpSpPr>
        <p:grpSpPr>
          <a:xfrm>
            <a:off x="7487975" y="3200500"/>
            <a:ext cx="1244672" cy="1146854"/>
            <a:chOff x="7487975" y="3200500"/>
            <a:chExt cx="1244672" cy="1146854"/>
          </a:xfrm>
        </p:grpSpPr>
        <p:sp>
          <p:nvSpPr>
            <p:cNvPr id="587" name="Google Shape;587;p35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5"/>
          <p:cNvGrpSpPr/>
          <p:nvPr/>
        </p:nvGrpSpPr>
        <p:grpSpPr>
          <a:xfrm rot="4339617">
            <a:off x="348150" y="539463"/>
            <a:ext cx="1119497" cy="1067850"/>
            <a:chOff x="388966" y="999821"/>
            <a:chExt cx="1499173" cy="1430011"/>
          </a:xfrm>
        </p:grpSpPr>
        <p:sp>
          <p:nvSpPr>
            <p:cNvPr id="596" name="Google Shape;596;p35"/>
            <p:cNvSpPr/>
            <p:nvPr/>
          </p:nvSpPr>
          <p:spPr>
            <a:xfrm rot="-900195">
              <a:off x="516200" y="1141384"/>
              <a:ext cx="1244705" cy="1146885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 rot="-900195">
              <a:off x="551888" y="1165254"/>
              <a:ext cx="1167559" cy="1086055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 rot="-900195">
              <a:off x="651280" y="1448439"/>
              <a:ext cx="895038" cy="75077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 rot="-900195">
              <a:off x="1595020" y="1868725"/>
              <a:ext cx="47533" cy="47513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 rot="-900195">
              <a:off x="652726" y="1480371"/>
              <a:ext cx="47533" cy="47533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 rot="-900195">
              <a:off x="1631555" y="1602943"/>
              <a:ext cx="48355" cy="183270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 rot="-900195">
              <a:off x="696849" y="1286537"/>
              <a:ext cx="175419" cy="110603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 rot="-900195">
              <a:off x="866404" y="1104006"/>
              <a:ext cx="808684" cy="631148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35"/>
          <p:cNvSpPr txBox="1">
            <a:spLocks noGrp="1"/>
          </p:cNvSpPr>
          <p:nvPr>
            <p:ph type="ctrTitle" idx="3"/>
          </p:nvPr>
        </p:nvSpPr>
        <p:spPr>
          <a:xfrm>
            <a:off x="1504950" y="1389672"/>
            <a:ext cx="6134100" cy="16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CHUKKA</a:t>
            </a:r>
            <a:endParaRPr sz="7200" dirty="0"/>
          </a:p>
        </p:txBody>
      </p:sp>
      <p:sp>
        <p:nvSpPr>
          <p:cNvPr id="580" name="Google Shape;580;p35"/>
          <p:cNvSpPr txBox="1">
            <a:spLocks noGrp="1"/>
          </p:cNvSpPr>
          <p:nvPr>
            <p:ph type="ctrTitle"/>
          </p:nvPr>
        </p:nvSpPr>
        <p:spPr>
          <a:xfrm>
            <a:off x="1504950" y="1389672"/>
            <a:ext cx="6134100" cy="16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CHUKKA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50557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1739;p70"/>
          <p:cNvGrpSpPr/>
          <p:nvPr/>
        </p:nvGrpSpPr>
        <p:grpSpPr>
          <a:xfrm>
            <a:off x="1633098" y="739141"/>
            <a:ext cx="4661022" cy="1303019"/>
            <a:chOff x="4411970" y="4340222"/>
            <a:chExt cx="779467" cy="242683"/>
          </a:xfrm>
        </p:grpSpPr>
        <p:sp>
          <p:nvSpPr>
            <p:cNvPr id="10" name="Google Shape;1740;p70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FF0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41;p70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rgbClr val="FF0B5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42;p70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" name="Google Shape;7640;p79"/>
          <p:cNvGrpSpPr/>
          <p:nvPr/>
        </p:nvGrpSpPr>
        <p:grpSpPr>
          <a:xfrm>
            <a:off x="2094822" y="1138042"/>
            <a:ext cx="528078" cy="505524"/>
            <a:chOff x="-55595775" y="3982375"/>
            <a:chExt cx="319025" cy="319250"/>
          </a:xfrm>
          <a:solidFill>
            <a:srgbClr val="FF0B53"/>
          </a:solidFill>
        </p:grpSpPr>
        <p:sp>
          <p:nvSpPr>
            <p:cNvPr id="14" name="Google Shape;7641;p79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42;p79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43;p79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44;p79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45;p79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46;p79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069653" y="1207790"/>
            <a:ext cx="362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‘</a:t>
            </a:r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스우파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’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에 열광한 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MZ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세대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,</a:t>
            </a:r>
          </a:p>
          <a:p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‘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댄스 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SNS</a:t>
            </a:r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챌린지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</a:t>
            </a:r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힙합패션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’ 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덩달아 인기</a:t>
            </a:r>
            <a:endParaRPr lang="ko-KR" altLang="en-US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22" name="Google Shape;1740;p70"/>
          <p:cNvSpPr/>
          <p:nvPr/>
        </p:nvSpPr>
        <p:spPr>
          <a:xfrm flipH="1">
            <a:off x="6808972" y="1965953"/>
            <a:ext cx="725763" cy="651663"/>
          </a:xfrm>
          <a:custGeom>
            <a:avLst/>
            <a:gdLst/>
            <a:ahLst/>
            <a:cxnLst/>
            <a:rect l="l" t="t" r="r" b="b"/>
            <a:pathLst>
              <a:path w="2688" h="2688" extrusionOk="0">
                <a:moveTo>
                  <a:pt x="2688" y="1"/>
                </a:moveTo>
                <a:cubicBezTo>
                  <a:pt x="1205" y="1"/>
                  <a:pt x="1" y="1203"/>
                  <a:pt x="1" y="2688"/>
                </a:cubicBezTo>
                <a:lnTo>
                  <a:pt x="379" y="2688"/>
                </a:lnTo>
                <a:cubicBezTo>
                  <a:pt x="379" y="1411"/>
                  <a:pt x="1413" y="379"/>
                  <a:pt x="2688" y="379"/>
                </a:cubicBezTo>
                <a:lnTo>
                  <a:pt x="2688" y="1"/>
                </a:lnTo>
                <a:close/>
              </a:path>
            </a:pathLst>
          </a:custGeom>
          <a:solidFill>
            <a:srgbClr val="009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741;p70"/>
          <p:cNvSpPr/>
          <p:nvPr/>
        </p:nvSpPr>
        <p:spPr>
          <a:xfrm flipH="1">
            <a:off x="6352400" y="2207901"/>
            <a:ext cx="912875" cy="819424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rgbClr val="009DFE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742;p70"/>
          <p:cNvSpPr/>
          <p:nvPr/>
        </p:nvSpPr>
        <p:spPr>
          <a:xfrm flipH="1">
            <a:off x="2758440" y="2199659"/>
            <a:ext cx="4050221" cy="1069307"/>
          </a:xfrm>
          <a:custGeom>
            <a:avLst/>
            <a:gdLst/>
            <a:ahLst/>
            <a:cxnLst/>
            <a:rect l="l" t="t" r="r" b="b"/>
            <a:pathLst>
              <a:path w="16511" h="4997" extrusionOk="0">
                <a:moveTo>
                  <a:pt x="4619" y="1"/>
                </a:moveTo>
                <a:cubicBezTo>
                  <a:pt x="3342" y="1"/>
                  <a:pt x="2309" y="1035"/>
                  <a:pt x="2309" y="2310"/>
                </a:cubicBezTo>
                <a:cubicBezTo>
                  <a:pt x="2309" y="3586"/>
                  <a:pt x="1275" y="4619"/>
                  <a:pt x="0" y="4619"/>
                </a:cubicBezTo>
                <a:lnTo>
                  <a:pt x="0" y="4997"/>
                </a:lnTo>
                <a:cubicBezTo>
                  <a:pt x="482" y="4997"/>
                  <a:pt x="958" y="4867"/>
                  <a:pt x="1373" y="4619"/>
                </a:cubicBezTo>
                <a:lnTo>
                  <a:pt x="14185" y="4619"/>
                </a:lnTo>
                <a:cubicBezTo>
                  <a:pt x="15472" y="4619"/>
                  <a:pt x="16510" y="3567"/>
                  <a:pt x="16494" y="2279"/>
                </a:cubicBezTo>
                <a:cubicBezTo>
                  <a:pt x="16478" y="1006"/>
                  <a:pt x="15399" y="1"/>
                  <a:pt x="1412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TextBox 32"/>
          <p:cNvSpPr txBox="1"/>
          <p:nvPr/>
        </p:nvSpPr>
        <p:spPr>
          <a:xfrm flipH="1">
            <a:off x="2926418" y="2454209"/>
            <a:ext cx="362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방탄소년단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정국 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X 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찰리 </a:t>
            </a:r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푸스</a:t>
            </a:r>
            <a:endParaRPr lang="en-US" altLang="ko-KR" dirty="0" smtClean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  <a:p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‘Left and Right’ </a:t>
            </a:r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틱톡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댄스 </a:t>
            </a:r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챌린지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‘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열풍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’</a:t>
            </a:r>
            <a:endParaRPr lang="ko-KR" altLang="en-US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35" name="Google Shape;7552;p79"/>
          <p:cNvGrpSpPr/>
          <p:nvPr/>
        </p:nvGrpSpPr>
        <p:grpSpPr>
          <a:xfrm>
            <a:off x="6539183" y="2355345"/>
            <a:ext cx="538956" cy="524542"/>
            <a:chOff x="-57940525" y="3590375"/>
            <a:chExt cx="279625" cy="319000"/>
          </a:xfrm>
          <a:solidFill>
            <a:srgbClr val="009DFE"/>
          </a:solidFill>
        </p:grpSpPr>
        <p:sp>
          <p:nvSpPr>
            <p:cNvPr id="36" name="Google Shape;7553;p79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54;p79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55;p79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56;p79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57;p79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740;p70"/>
          <p:cNvSpPr/>
          <p:nvPr/>
        </p:nvSpPr>
        <p:spPr>
          <a:xfrm>
            <a:off x="1633098" y="3129870"/>
            <a:ext cx="725763" cy="651663"/>
          </a:xfrm>
          <a:custGeom>
            <a:avLst/>
            <a:gdLst/>
            <a:ahLst/>
            <a:cxnLst/>
            <a:rect l="l" t="t" r="r" b="b"/>
            <a:pathLst>
              <a:path w="2688" h="2688" extrusionOk="0">
                <a:moveTo>
                  <a:pt x="2688" y="1"/>
                </a:moveTo>
                <a:cubicBezTo>
                  <a:pt x="1205" y="1"/>
                  <a:pt x="1" y="1203"/>
                  <a:pt x="1" y="2688"/>
                </a:cubicBezTo>
                <a:lnTo>
                  <a:pt x="379" y="2688"/>
                </a:lnTo>
                <a:cubicBezTo>
                  <a:pt x="379" y="1411"/>
                  <a:pt x="1413" y="379"/>
                  <a:pt x="2688" y="379"/>
                </a:cubicBezTo>
                <a:lnTo>
                  <a:pt x="2688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741;p70"/>
          <p:cNvSpPr/>
          <p:nvPr/>
        </p:nvSpPr>
        <p:spPr>
          <a:xfrm>
            <a:off x="1902558" y="3371818"/>
            <a:ext cx="912875" cy="819424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742;p70"/>
          <p:cNvSpPr/>
          <p:nvPr/>
        </p:nvSpPr>
        <p:spPr>
          <a:xfrm>
            <a:off x="2359172" y="3363571"/>
            <a:ext cx="3934954" cy="1069308"/>
          </a:xfrm>
          <a:custGeom>
            <a:avLst/>
            <a:gdLst/>
            <a:ahLst/>
            <a:cxnLst/>
            <a:rect l="l" t="t" r="r" b="b"/>
            <a:pathLst>
              <a:path w="16511" h="4997" extrusionOk="0">
                <a:moveTo>
                  <a:pt x="4619" y="1"/>
                </a:moveTo>
                <a:cubicBezTo>
                  <a:pt x="3342" y="1"/>
                  <a:pt x="2309" y="1035"/>
                  <a:pt x="2309" y="2310"/>
                </a:cubicBezTo>
                <a:cubicBezTo>
                  <a:pt x="2309" y="3586"/>
                  <a:pt x="1275" y="4619"/>
                  <a:pt x="0" y="4619"/>
                </a:cubicBezTo>
                <a:lnTo>
                  <a:pt x="0" y="4997"/>
                </a:lnTo>
                <a:cubicBezTo>
                  <a:pt x="482" y="4997"/>
                  <a:pt x="958" y="4867"/>
                  <a:pt x="1373" y="4619"/>
                </a:cubicBezTo>
                <a:lnTo>
                  <a:pt x="14185" y="4619"/>
                </a:lnTo>
                <a:cubicBezTo>
                  <a:pt x="15472" y="4619"/>
                  <a:pt x="16510" y="3567"/>
                  <a:pt x="16494" y="2279"/>
                </a:cubicBezTo>
                <a:cubicBezTo>
                  <a:pt x="16478" y="1006"/>
                  <a:pt x="15399" y="1"/>
                  <a:pt x="1412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4" name="Google Shape;7630;p79"/>
          <p:cNvGrpSpPr/>
          <p:nvPr/>
        </p:nvGrpSpPr>
        <p:grpSpPr>
          <a:xfrm>
            <a:off x="2119485" y="3525356"/>
            <a:ext cx="483543" cy="516049"/>
            <a:chOff x="-55576850" y="3198125"/>
            <a:chExt cx="279625" cy="319025"/>
          </a:xfrm>
          <a:solidFill>
            <a:schemeClr val="accent1">
              <a:lumMod val="75000"/>
            </a:schemeClr>
          </a:solidFill>
        </p:grpSpPr>
        <p:sp>
          <p:nvSpPr>
            <p:cNvPr id="55" name="Google Shape;7631;p79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32;p79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33;p79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34;p79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 flipH="1">
            <a:off x="3084893" y="3636615"/>
            <a:ext cx="2416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지코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‘</a:t>
            </a:r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아무노래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’ 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댄스 </a:t>
            </a:r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챌린지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,</a:t>
            </a:r>
          </a:p>
          <a:p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틱톡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1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억 뷰 넘어</a:t>
            </a:r>
            <a:endParaRPr lang="ko-KR" altLang="en-US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16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5966;p75"/>
          <p:cNvGrpSpPr/>
          <p:nvPr/>
        </p:nvGrpSpPr>
        <p:grpSpPr>
          <a:xfrm>
            <a:off x="6522783" y="4097336"/>
            <a:ext cx="1251711" cy="2092328"/>
            <a:chOff x="6520337" y="1589527"/>
            <a:chExt cx="213950" cy="403494"/>
          </a:xfrm>
        </p:grpSpPr>
        <p:sp>
          <p:nvSpPr>
            <p:cNvPr id="177" name="Google Shape;5967;p75"/>
            <p:cNvSpPr/>
            <p:nvPr/>
          </p:nvSpPr>
          <p:spPr>
            <a:xfrm rot="-5400000">
              <a:off x="6522864" y="1587001"/>
              <a:ext cx="208853" cy="213906"/>
            </a:xfrm>
            <a:custGeom>
              <a:avLst/>
              <a:gdLst/>
              <a:ahLst/>
              <a:cxnLst/>
              <a:rect l="l" t="t" r="r" b="b"/>
              <a:pathLst>
                <a:path w="24013" h="24594" extrusionOk="0">
                  <a:moveTo>
                    <a:pt x="725" y="0"/>
                  </a:moveTo>
                  <a:cubicBezTo>
                    <a:pt x="482" y="0"/>
                    <a:pt x="241" y="3"/>
                    <a:pt x="0" y="5"/>
                  </a:cubicBezTo>
                  <a:lnTo>
                    <a:pt x="0" y="22597"/>
                  </a:lnTo>
                  <a:cubicBezTo>
                    <a:pt x="118" y="22596"/>
                    <a:pt x="222" y="22595"/>
                    <a:pt x="312" y="22595"/>
                  </a:cubicBezTo>
                  <a:cubicBezTo>
                    <a:pt x="582" y="22595"/>
                    <a:pt x="725" y="22600"/>
                    <a:pt x="725" y="22600"/>
                  </a:cubicBezTo>
                  <a:cubicBezTo>
                    <a:pt x="725" y="22600"/>
                    <a:pt x="872" y="22595"/>
                    <a:pt x="1149" y="22595"/>
                  </a:cubicBezTo>
                  <a:cubicBezTo>
                    <a:pt x="2638" y="22595"/>
                    <a:pt x="7882" y="22740"/>
                    <a:pt x="14103" y="24594"/>
                  </a:cubicBezTo>
                  <a:lnTo>
                    <a:pt x="24013" y="5327"/>
                  </a:lnTo>
                  <a:cubicBezTo>
                    <a:pt x="24013" y="5327"/>
                    <a:pt x="16917" y="0"/>
                    <a:pt x="72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968;p75"/>
            <p:cNvSpPr/>
            <p:nvPr/>
          </p:nvSpPr>
          <p:spPr>
            <a:xfrm rot="-5400000">
              <a:off x="6529204" y="1787939"/>
              <a:ext cx="196250" cy="213915"/>
            </a:xfrm>
            <a:custGeom>
              <a:avLst/>
              <a:gdLst/>
              <a:ahLst/>
              <a:cxnLst/>
              <a:rect l="l" t="t" r="r" b="b"/>
              <a:pathLst>
                <a:path w="22564" h="24595" extrusionOk="0">
                  <a:moveTo>
                    <a:pt x="22564" y="1"/>
                  </a:moveTo>
                  <a:cubicBezTo>
                    <a:pt x="15114" y="73"/>
                    <a:pt x="9649" y="1280"/>
                    <a:pt x="5965" y="2527"/>
                  </a:cubicBezTo>
                  <a:lnTo>
                    <a:pt x="5965" y="2528"/>
                  </a:lnTo>
                  <a:cubicBezTo>
                    <a:pt x="2949" y="3548"/>
                    <a:pt x="1124" y="4595"/>
                    <a:pt x="385" y="5067"/>
                  </a:cubicBezTo>
                  <a:cubicBezTo>
                    <a:pt x="382" y="5067"/>
                    <a:pt x="382" y="5068"/>
                    <a:pt x="380" y="5068"/>
                  </a:cubicBezTo>
                  <a:cubicBezTo>
                    <a:pt x="373" y="5074"/>
                    <a:pt x="366" y="5078"/>
                    <a:pt x="358" y="5083"/>
                  </a:cubicBezTo>
                  <a:cubicBezTo>
                    <a:pt x="344" y="5091"/>
                    <a:pt x="329" y="5100"/>
                    <a:pt x="316" y="5110"/>
                  </a:cubicBezTo>
                  <a:cubicBezTo>
                    <a:pt x="315" y="5112"/>
                    <a:pt x="313" y="5113"/>
                    <a:pt x="312" y="5113"/>
                  </a:cubicBezTo>
                  <a:cubicBezTo>
                    <a:pt x="293" y="5125"/>
                    <a:pt x="275" y="5136"/>
                    <a:pt x="258" y="5148"/>
                  </a:cubicBezTo>
                  <a:cubicBezTo>
                    <a:pt x="255" y="5150"/>
                    <a:pt x="251" y="5152"/>
                    <a:pt x="248" y="5155"/>
                  </a:cubicBezTo>
                  <a:cubicBezTo>
                    <a:pt x="240" y="5160"/>
                    <a:pt x="232" y="5166"/>
                    <a:pt x="224" y="5171"/>
                  </a:cubicBezTo>
                  <a:lnTo>
                    <a:pt x="191" y="5193"/>
                  </a:lnTo>
                  <a:cubicBezTo>
                    <a:pt x="189" y="5193"/>
                    <a:pt x="189" y="5195"/>
                    <a:pt x="188" y="5195"/>
                  </a:cubicBezTo>
                  <a:lnTo>
                    <a:pt x="171" y="5206"/>
                  </a:lnTo>
                  <a:cubicBezTo>
                    <a:pt x="162" y="5211"/>
                    <a:pt x="153" y="5217"/>
                    <a:pt x="146" y="5222"/>
                  </a:cubicBezTo>
                  <a:cubicBezTo>
                    <a:pt x="144" y="5224"/>
                    <a:pt x="144" y="5225"/>
                    <a:pt x="141" y="5225"/>
                  </a:cubicBezTo>
                  <a:cubicBezTo>
                    <a:pt x="137" y="5230"/>
                    <a:pt x="131" y="5231"/>
                    <a:pt x="127" y="5236"/>
                  </a:cubicBezTo>
                  <a:cubicBezTo>
                    <a:pt x="118" y="5243"/>
                    <a:pt x="109" y="5247"/>
                    <a:pt x="102" y="5253"/>
                  </a:cubicBezTo>
                  <a:cubicBezTo>
                    <a:pt x="95" y="5260"/>
                    <a:pt x="88" y="5265"/>
                    <a:pt x="80" y="5269"/>
                  </a:cubicBezTo>
                  <a:cubicBezTo>
                    <a:pt x="39" y="5297"/>
                    <a:pt x="15" y="5316"/>
                    <a:pt x="6" y="5323"/>
                  </a:cubicBezTo>
                  <a:lnTo>
                    <a:pt x="3" y="5324"/>
                  </a:lnTo>
                  <a:lnTo>
                    <a:pt x="0" y="5326"/>
                  </a:lnTo>
                  <a:lnTo>
                    <a:pt x="9910" y="24594"/>
                  </a:lnTo>
                  <a:cubicBezTo>
                    <a:pt x="10017" y="24561"/>
                    <a:pt x="10124" y="24530"/>
                    <a:pt x="10231" y="24499"/>
                  </a:cubicBezTo>
                  <a:cubicBezTo>
                    <a:pt x="10284" y="24482"/>
                    <a:pt x="10339" y="24466"/>
                    <a:pt x="10392" y="24451"/>
                  </a:cubicBezTo>
                  <a:cubicBezTo>
                    <a:pt x="10473" y="24428"/>
                    <a:pt x="10553" y="24403"/>
                    <a:pt x="10633" y="24381"/>
                  </a:cubicBezTo>
                  <a:cubicBezTo>
                    <a:pt x="10664" y="24373"/>
                    <a:pt x="10691" y="24364"/>
                    <a:pt x="10721" y="24357"/>
                  </a:cubicBezTo>
                  <a:cubicBezTo>
                    <a:pt x="10786" y="24339"/>
                    <a:pt x="10855" y="24320"/>
                    <a:pt x="10920" y="24303"/>
                  </a:cubicBezTo>
                  <a:cubicBezTo>
                    <a:pt x="10930" y="24298"/>
                    <a:pt x="10943" y="24297"/>
                    <a:pt x="10955" y="24293"/>
                  </a:cubicBezTo>
                  <a:cubicBezTo>
                    <a:pt x="11032" y="24274"/>
                    <a:pt x="11111" y="24252"/>
                    <a:pt x="11188" y="24231"/>
                  </a:cubicBezTo>
                  <a:cubicBezTo>
                    <a:pt x="11192" y="24230"/>
                    <a:pt x="11200" y="24227"/>
                    <a:pt x="11206" y="24226"/>
                  </a:cubicBezTo>
                  <a:cubicBezTo>
                    <a:pt x="11307" y="24198"/>
                    <a:pt x="11409" y="24172"/>
                    <a:pt x="11511" y="24146"/>
                  </a:cubicBezTo>
                  <a:cubicBezTo>
                    <a:pt x="11613" y="24118"/>
                    <a:pt x="11715" y="24093"/>
                    <a:pt x="11816" y="24067"/>
                  </a:cubicBezTo>
                  <a:cubicBezTo>
                    <a:pt x="11877" y="24052"/>
                    <a:pt x="11938" y="24036"/>
                    <a:pt x="11998" y="24022"/>
                  </a:cubicBezTo>
                  <a:cubicBezTo>
                    <a:pt x="12071" y="24004"/>
                    <a:pt x="12143" y="23987"/>
                    <a:pt x="12216" y="23969"/>
                  </a:cubicBezTo>
                  <a:cubicBezTo>
                    <a:pt x="17046" y="22790"/>
                    <a:pt x="20998" y="22614"/>
                    <a:pt x="22564" y="22595"/>
                  </a:cubicBezTo>
                  <a:lnTo>
                    <a:pt x="22564" y="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5972;p75"/>
          <p:cNvGrpSpPr/>
          <p:nvPr/>
        </p:nvGrpSpPr>
        <p:grpSpPr>
          <a:xfrm>
            <a:off x="5180121" y="2074713"/>
            <a:ext cx="1453921" cy="4634506"/>
            <a:chOff x="6290865" y="1199475"/>
            <a:chExt cx="248514" cy="893739"/>
          </a:xfrm>
          <a:effectLst>
            <a:outerShdw blurRad="50800" dist="38100" dir="2700000" sx="101000" sy="101000" algn="tl" rotWithShape="0">
              <a:prstClr val="black">
                <a:alpha val="59000"/>
              </a:prstClr>
            </a:outerShdw>
          </a:effectLst>
        </p:grpSpPr>
        <p:grpSp>
          <p:nvGrpSpPr>
            <p:cNvPr id="167" name="Google Shape;5973;p75"/>
            <p:cNvGrpSpPr/>
            <p:nvPr/>
          </p:nvGrpSpPr>
          <p:grpSpPr>
            <a:xfrm>
              <a:off x="6290865" y="1489315"/>
              <a:ext cx="248514" cy="603899"/>
              <a:chOff x="6290865" y="1489315"/>
              <a:chExt cx="248514" cy="603899"/>
            </a:xfrm>
          </p:grpSpPr>
          <p:sp>
            <p:nvSpPr>
              <p:cNvPr id="171" name="Google Shape;5974;p75"/>
              <p:cNvSpPr/>
              <p:nvPr/>
            </p:nvSpPr>
            <p:spPr>
              <a:xfrm rot="-5400000">
                <a:off x="6260589" y="1519591"/>
                <a:ext cx="309066" cy="248514"/>
              </a:xfrm>
              <a:custGeom>
                <a:avLst/>
                <a:gdLst/>
                <a:ahLst/>
                <a:cxnLst/>
                <a:rect l="l" t="t" r="r" b="b"/>
                <a:pathLst>
                  <a:path w="35535" h="28573" extrusionOk="0">
                    <a:moveTo>
                      <a:pt x="727" y="0"/>
                    </a:moveTo>
                    <a:cubicBezTo>
                      <a:pt x="484" y="0"/>
                      <a:pt x="241" y="2"/>
                      <a:pt x="0" y="3"/>
                    </a:cubicBezTo>
                    <a:lnTo>
                      <a:pt x="0" y="22994"/>
                    </a:lnTo>
                    <a:cubicBezTo>
                      <a:pt x="259" y="22992"/>
                      <a:pt x="501" y="22989"/>
                      <a:pt x="727" y="22989"/>
                    </a:cubicBezTo>
                    <a:cubicBezTo>
                      <a:pt x="5078" y="22989"/>
                      <a:pt x="15152" y="23439"/>
                      <a:pt x="25134" y="28572"/>
                    </a:cubicBezTo>
                    <a:lnTo>
                      <a:pt x="35534" y="9632"/>
                    </a:lnTo>
                    <a:cubicBezTo>
                      <a:pt x="35534" y="9632"/>
                      <a:pt x="21952" y="0"/>
                      <a:pt x="727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 Bold" panose="00000500000000000000" pitchFamily="2" charset="-127"/>
                  <a:ea typeface="MICE고딕 Bold" panose="00000500000000000000" pitchFamily="2" charset="-127"/>
                </a:endParaRPr>
              </a:p>
            </p:txBody>
          </p:sp>
          <p:sp>
            <p:nvSpPr>
              <p:cNvPr id="172" name="Google Shape;5975;p75"/>
              <p:cNvSpPr/>
              <p:nvPr/>
            </p:nvSpPr>
            <p:spPr>
              <a:xfrm rot="-5400000">
                <a:off x="6266916" y="1820752"/>
                <a:ext cx="296437" cy="248488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28570" extrusionOk="0">
                    <a:moveTo>
                      <a:pt x="34083" y="0"/>
                    </a:moveTo>
                    <a:cubicBezTo>
                      <a:pt x="22684" y="120"/>
                      <a:pt x="13548" y="2997"/>
                      <a:pt x="7617" y="5579"/>
                    </a:cubicBezTo>
                    <a:cubicBezTo>
                      <a:pt x="5629" y="6444"/>
                      <a:pt x="3999" y="7274"/>
                      <a:pt x="2767" y="7955"/>
                    </a:cubicBezTo>
                    <a:cubicBezTo>
                      <a:pt x="2743" y="7970"/>
                      <a:pt x="2717" y="7985"/>
                      <a:pt x="2693" y="7996"/>
                    </a:cubicBezTo>
                    <a:cubicBezTo>
                      <a:pt x="2692" y="7996"/>
                      <a:pt x="2689" y="7999"/>
                      <a:pt x="2687" y="7999"/>
                    </a:cubicBezTo>
                    <a:cubicBezTo>
                      <a:pt x="2454" y="8127"/>
                      <a:pt x="2237" y="8251"/>
                      <a:pt x="2034" y="8368"/>
                    </a:cubicBezTo>
                    <a:lnTo>
                      <a:pt x="1958" y="8411"/>
                    </a:lnTo>
                    <a:cubicBezTo>
                      <a:pt x="1952" y="8416"/>
                      <a:pt x="1949" y="8418"/>
                      <a:pt x="1943" y="8421"/>
                    </a:cubicBezTo>
                    <a:cubicBezTo>
                      <a:pt x="1913" y="8437"/>
                      <a:pt x="1884" y="8455"/>
                      <a:pt x="1854" y="8472"/>
                    </a:cubicBezTo>
                    <a:cubicBezTo>
                      <a:pt x="1844" y="8478"/>
                      <a:pt x="1834" y="8483"/>
                      <a:pt x="1825" y="8488"/>
                    </a:cubicBezTo>
                    <a:cubicBezTo>
                      <a:pt x="1718" y="8552"/>
                      <a:pt x="1616" y="8612"/>
                      <a:pt x="1517" y="8670"/>
                    </a:cubicBezTo>
                    <a:cubicBezTo>
                      <a:pt x="1476" y="8697"/>
                      <a:pt x="1435" y="8720"/>
                      <a:pt x="1396" y="8743"/>
                    </a:cubicBezTo>
                    <a:cubicBezTo>
                      <a:pt x="1349" y="8771"/>
                      <a:pt x="1305" y="8799"/>
                      <a:pt x="1262" y="8823"/>
                    </a:cubicBezTo>
                    <a:cubicBezTo>
                      <a:pt x="1246" y="8832"/>
                      <a:pt x="1230" y="8844"/>
                      <a:pt x="1214" y="8852"/>
                    </a:cubicBezTo>
                    <a:cubicBezTo>
                      <a:pt x="1166" y="8882"/>
                      <a:pt x="1119" y="8911"/>
                      <a:pt x="1072" y="8938"/>
                    </a:cubicBezTo>
                    <a:cubicBezTo>
                      <a:pt x="1042" y="8956"/>
                      <a:pt x="1013" y="8973"/>
                      <a:pt x="985" y="8991"/>
                    </a:cubicBezTo>
                    <a:cubicBezTo>
                      <a:pt x="941" y="9018"/>
                      <a:pt x="901" y="9043"/>
                      <a:pt x="860" y="9069"/>
                    </a:cubicBezTo>
                    <a:cubicBezTo>
                      <a:pt x="845" y="9078"/>
                      <a:pt x="832" y="9087"/>
                      <a:pt x="821" y="9094"/>
                    </a:cubicBezTo>
                    <a:cubicBezTo>
                      <a:pt x="794" y="9112"/>
                      <a:pt x="771" y="9126"/>
                      <a:pt x="748" y="9141"/>
                    </a:cubicBezTo>
                    <a:cubicBezTo>
                      <a:pt x="733" y="9148"/>
                      <a:pt x="720" y="9157"/>
                      <a:pt x="706" y="9166"/>
                    </a:cubicBezTo>
                    <a:cubicBezTo>
                      <a:pt x="692" y="9174"/>
                      <a:pt x="678" y="9182"/>
                      <a:pt x="665" y="9192"/>
                    </a:cubicBezTo>
                    <a:cubicBezTo>
                      <a:pt x="643" y="9206"/>
                      <a:pt x="621" y="9218"/>
                      <a:pt x="599" y="9233"/>
                    </a:cubicBezTo>
                    <a:cubicBezTo>
                      <a:pt x="582" y="9244"/>
                      <a:pt x="567" y="9254"/>
                      <a:pt x="551" y="9265"/>
                    </a:cubicBezTo>
                    <a:cubicBezTo>
                      <a:pt x="534" y="9275"/>
                      <a:pt x="518" y="9283"/>
                      <a:pt x="502" y="9295"/>
                    </a:cubicBezTo>
                    <a:cubicBezTo>
                      <a:pt x="483" y="9305"/>
                      <a:pt x="465" y="9318"/>
                      <a:pt x="446" y="9330"/>
                    </a:cubicBezTo>
                    <a:cubicBezTo>
                      <a:pt x="305" y="9422"/>
                      <a:pt x="196" y="9493"/>
                      <a:pt x="122" y="9544"/>
                    </a:cubicBezTo>
                    <a:lnTo>
                      <a:pt x="104" y="9556"/>
                    </a:lnTo>
                    <a:cubicBezTo>
                      <a:pt x="72" y="9578"/>
                      <a:pt x="46" y="9595"/>
                      <a:pt x="30" y="9607"/>
                    </a:cubicBezTo>
                    <a:cubicBezTo>
                      <a:pt x="28" y="9608"/>
                      <a:pt x="24" y="9610"/>
                      <a:pt x="23" y="9611"/>
                    </a:cubicBezTo>
                    <a:cubicBezTo>
                      <a:pt x="17" y="9615"/>
                      <a:pt x="14" y="9618"/>
                      <a:pt x="9" y="9621"/>
                    </a:cubicBezTo>
                    <a:cubicBezTo>
                      <a:pt x="8" y="9623"/>
                      <a:pt x="7" y="9624"/>
                      <a:pt x="5" y="9624"/>
                    </a:cubicBezTo>
                    <a:lnTo>
                      <a:pt x="1" y="9629"/>
                    </a:lnTo>
                    <a:lnTo>
                      <a:pt x="10402" y="28569"/>
                    </a:lnTo>
                    <a:lnTo>
                      <a:pt x="10669" y="28432"/>
                    </a:lnTo>
                    <a:cubicBezTo>
                      <a:pt x="10734" y="28399"/>
                      <a:pt x="10803" y="28365"/>
                      <a:pt x="10868" y="28333"/>
                    </a:cubicBezTo>
                    <a:cubicBezTo>
                      <a:pt x="10913" y="28309"/>
                      <a:pt x="10960" y="28287"/>
                      <a:pt x="11007" y="28263"/>
                    </a:cubicBezTo>
                    <a:cubicBezTo>
                      <a:pt x="11052" y="28242"/>
                      <a:pt x="11095" y="28220"/>
                      <a:pt x="11141" y="28198"/>
                    </a:cubicBezTo>
                    <a:cubicBezTo>
                      <a:pt x="11264" y="28138"/>
                      <a:pt x="11387" y="28079"/>
                      <a:pt x="11510" y="28020"/>
                    </a:cubicBezTo>
                    <a:cubicBezTo>
                      <a:pt x="11570" y="27991"/>
                      <a:pt x="11633" y="27962"/>
                      <a:pt x="11694" y="27933"/>
                    </a:cubicBezTo>
                    <a:cubicBezTo>
                      <a:pt x="11754" y="27904"/>
                      <a:pt x="11816" y="27875"/>
                      <a:pt x="11877" y="27846"/>
                    </a:cubicBezTo>
                    <a:cubicBezTo>
                      <a:pt x="20843" y="23637"/>
                      <a:pt x="29650" y="23043"/>
                      <a:pt x="34083" y="22991"/>
                    </a:cubicBezTo>
                    <a:lnTo>
                      <a:pt x="34083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 Bold" panose="00000500000000000000" pitchFamily="2" charset="-127"/>
                  <a:ea typeface="MICE고딕 Bold" panose="00000500000000000000" pitchFamily="2" charset="-127"/>
                </a:endParaRPr>
              </a:p>
            </p:txBody>
          </p:sp>
        </p:grpSp>
        <p:grpSp>
          <p:nvGrpSpPr>
            <p:cNvPr id="168" name="Google Shape;5976;p75"/>
            <p:cNvGrpSpPr/>
            <p:nvPr/>
          </p:nvGrpSpPr>
          <p:grpSpPr>
            <a:xfrm>
              <a:off x="6329838" y="1199475"/>
              <a:ext cx="204736" cy="321866"/>
              <a:chOff x="6329838" y="1199475"/>
              <a:chExt cx="204736" cy="321866"/>
            </a:xfrm>
          </p:grpSpPr>
          <p:cxnSp>
            <p:nvCxnSpPr>
              <p:cNvPr id="170" name="Google Shape;5978;p75"/>
              <p:cNvCxnSpPr/>
              <p:nvPr/>
            </p:nvCxnSpPr>
            <p:spPr>
              <a:xfrm rot="10800000">
                <a:off x="6431250" y="1285299"/>
                <a:ext cx="0" cy="2360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scene3d>
                <a:camera prst="orthographicFront"/>
                <a:lightRig rig="threePt" dir="t"/>
              </a:scene3d>
              <a:sp3d>
                <a:bevelT h="6350" prst="hardEdge"/>
              </a:sp3d>
            </p:spPr>
          </p:cxnSp>
          <p:sp>
            <p:nvSpPr>
              <p:cNvPr id="169" name="Google Shape;5977;p75"/>
              <p:cNvSpPr/>
              <p:nvPr/>
            </p:nvSpPr>
            <p:spPr>
              <a:xfrm>
                <a:off x="6329838" y="1199475"/>
                <a:ext cx="204736" cy="63648"/>
              </a:xfrm>
              <a:custGeom>
                <a:avLst/>
                <a:gdLst/>
                <a:ahLst/>
                <a:cxnLst/>
                <a:rect l="l" t="t" r="r" b="b"/>
                <a:pathLst>
                  <a:path w="32762" h="7318" extrusionOk="0">
                    <a:moveTo>
                      <a:pt x="0" y="0"/>
                    </a:moveTo>
                    <a:lnTo>
                      <a:pt x="0" y="7317"/>
                    </a:lnTo>
                    <a:lnTo>
                      <a:pt x="32762" y="7317"/>
                    </a:lnTo>
                    <a:lnTo>
                      <a:pt x="3276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 smtClean="0">
                    <a:latin typeface="MICE고딕" panose="00000500000000000000" pitchFamily="2" charset="-127"/>
                    <a:ea typeface="MICE고딕" panose="00000500000000000000" pitchFamily="2" charset="-127"/>
                  </a:rPr>
                  <a:t>메타버스 </a:t>
                </a:r>
                <a:r>
                  <a:rPr lang="en-US" altLang="ko-KR" sz="1200" dirty="0" smtClean="0">
                    <a:latin typeface="MICE고딕" panose="00000500000000000000" pitchFamily="2" charset="-127"/>
                    <a:ea typeface="MICE고딕" panose="00000500000000000000" pitchFamily="2" charset="-127"/>
                  </a:rPr>
                  <a:t>(28%)</a:t>
                </a:r>
                <a:endParaRPr sz="1200" dirty="0"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</p:grpSp>
      </p:grpSp>
      <p:sp>
        <p:nvSpPr>
          <p:cNvPr id="2" name="순서도: 순차적 액세스 저장소 1"/>
          <p:cNvSpPr/>
          <p:nvPr/>
        </p:nvSpPr>
        <p:spPr>
          <a:xfrm>
            <a:off x="1208046" y="2678420"/>
            <a:ext cx="2037836" cy="1912570"/>
          </a:xfrm>
          <a:prstGeom prst="flowChartMagneticTap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관심이 올해도 지속될 것</a:t>
            </a:r>
            <a:endParaRPr lang="en-US" altLang="ko-KR" sz="2400" dirty="0" smtClean="0">
              <a:solidFill>
                <a:schemeClr val="tx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161" name="Google Shape;5980;p75"/>
          <p:cNvGrpSpPr/>
          <p:nvPr/>
        </p:nvGrpSpPr>
        <p:grpSpPr>
          <a:xfrm>
            <a:off x="3750630" y="2947486"/>
            <a:ext cx="1746054" cy="4392066"/>
            <a:chOff x="6046501" y="1367785"/>
            <a:chExt cx="298446" cy="846986"/>
          </a:xfrm>
          <a:effectLst>
            <a:outerShdw blurRad="50800" dist="38100" dir="2700000" sx="101000" sy="101000" algn="tl" rotWithShape="0">
              <a:prstClr val="black">
                <a:alpha val="59000"/>
              </a:prstClr>
            </a:outerShdw>
          </a:effectLst>
        </p:grpSpPr>
        <p:sp>
          <p:nvSpPr>
            <p:cNvPr id="165" name="Google Shape;5981;p75"/>
            <p:cNvSpPr/>
            <p:nvPr/>
          </p:nvSpPr>
          <p:spPr>
            <a:xfrm rot="-5400000">
              <a:off x="5980418" y="1433868"/>
              <a:ext cx="430613" cy="298446"/>
            </a:xfrm>
            <a:custGeom>
              <a:avLst/>
              <a:gdLst/>
              <a:ahLst/>
              <a:cxnLst/>
              <a:rect l="l" t="t" r="r" b="b"/>
              <a:pathLst>
                <a:path w="49510" h="34314" extrusionOk="0">
                  <a:moveTo>
                    <a:pt x="722" y="0"/>
                  </a:moveTo>
                  <a:cubicBezTo>
                    <a:pt x="481" y="0"/>
                    <a:pt x="241" y="0"/>
                    <a:pt x="1" y="3"/>
                  </a:cubicBezTo>
                  <a:lnTo>
                    <a:pt x="1" y="24234"/>
                  </a:lnTo>
                  <a:cubicBezTo>
                    <a:pt x="243" y="24230"/>
                    <a:pt x="428" y="24229"/>
                    <a:pt x="550" y="24229"/>
                  </a:cubicBezTo>
                  <a:cubicBezTo>
                    <a:pt x="648" y="24229"/>
                    <a:pt x="706" y="24230"/>
                    <a:pt x="722" y="24230"/>
                  </a:cubicBezTo>
                  <a:lnTo>
                    <a:pt x="729" y="24230"/>
                  </a:lnTo>
                  <a:cubicBezTo>
                    <a:pt x="773" y="24230"/>
                    <a:pt x="1173" y="24214"/>
                    <a:pt x="1871" y="24214"/>
                  </a:cubicBezTo>
                  <a:cubicBezTo>
                    <a:pt x="6340" y="24214"/>
                    <a:pt x="23046" y="24853"/>
                    <a:pt x="37171" y="34314"/>
                  </a:cubicBezTo>
                  <a:lnTo>
                    <a:pt x="49510" y="11872"/>
                  </a:lnTo>
                  <a:cubicBezTo>
                    <a:pt x="49510" y="11872"/>
                    <a:pt x="31299" y="3"/>
                    <a:pt x="72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982;p75"/>
            <p:cNvSpPr/>
            <p:nvPr/>
          </p:nvSpPr>
          <p:spPr>
            <a:xfrm rot="-5400000">
              <a:off x="5986745" y="1856568"/>
              <a:ext cx="417984" cy="298420"/>
            </a:xfrm>
            <a:custGeom>
              <a:avLst/>
              <a:gdLst/>
              <a:ahLst/>
              <a:cxnLst/>
              <a:rect l="l" t="t" r="r" b="b"/>
              <a:pathLst>
                <a:path w="48058" h="34311" extrusionOk="0">
                  <a:moveTo>
                    <a:pt x="48058" y="0"/>
                  </a:moveTo>
                  <a:cubicBezTo>
                    <a:pt x="40706" y="47"/>
                    <a:pt x="34078" y="776"/>
                    <a:pt x="28261" y="1849"/>
                  </a:cubicBezTo>
                  <a:cubicBezTo>
                    <a:pt x="20919" y="3208"/>
                    <a:pt x="14865" y="5126"/>
                    <a:pt x="10271" y="6917"/>
                  </a:cubicBezTo>
                  <a:cubicBezTo>
                    <a:pt x="5004" y="8972"/>
                    <a:pt x="1653" y="10865"/>
                    <a:pt x="474" y="11571"/>
                  </a:cubicBezTo>
                  <a:cubicBezTo>
                    <a:pt x="462" y="11578"/>
                    <a:pt x="449" y="11585"/>
                    <a:pt x="439" y="11593"/>
                  </a:cubicBezTo>
                  <a:cubicBezTo>
                    <a:pt x="427" y="11600"/>
                    <a:pt x="417" y="11606"/>
                    <a:pt x="406" y="11613"/>
                  </a:cubicBezTo>
                  <a:cubicBezTo>
                    <a:pt x="384" y="11628"/>
                    <a:pt x="365" y="11638"/>
                    <a:pt x="344" y="11651"/>
                  </a:cubicBezTo>
                  <a:cubicBezTo>
                    <a:pt x="328" y="11661"/>
                    <a:pt x="311" y="11671"/>
                    <a:pt x="296" y="11680"/>
                  </a:cubicBezTo>
                  <a:cubicBezTo>
                    <a:pt x="285" y="11689"/>
                    <a:pt x="273" y="11696"/>
                    <a:pt x="260" y="11703"/>
                  </a:cubicBezTo>
                  <a:cubicBezTo>
                    <a:pt x="251" y="11709"/>
                    <a:pt x="242" y="11715"/>
                    <a:pt x="235" y="11719"/>
                  </a:cubicBezTo>
                  <a:cubicBezTo>
                    <a:pt x="126" y="11788"/>
                    <a:pt x="53" y="11833"/>
                    <a:pt x="20" y="11855"/>
                  </a:cubicBezTo>
                  <a:cubicBezTo>
                    <a:pt x="18" y="11856"/>
                    <a:pt x="14" y="11858"/>
                    <a:pt x="12" y="11861"/>
                  </a:cubicBezTo>
                  <a:cubicBezTo>
                    <a:pt x="4" y="11865"/>
                    <a:pt x="1" y="11869"/>
                    <a:pt x="1" y="11869"/>
                  </a:cubicBezTo>
                  <a:lnTo>
                    <a:pt x="12338" y="34311"/>
                  </a:lnTo>
                  <a:cubicBezTo>
                    <a:pt x="12429" y="34252"/>
                    <a:pt x="12518" y="34194"/>
                    <a:pt x="12608" y="34136"/>
                  </a:cubicBezTo>
                  <a:cubicBezTo>
                    <a:pt x="12655" y="34107"/>
                    <a:pt x="12700" y="34076"/>
                    <a:pt x="12747" y="34047"/>
                  </a:cubicBezTo>
                  <a:cubicBezTo>
                    <a:pt x="12789" y="34021"/>
                    <a:pt x="12830" y="33996"/>
                    <a:pt x="12869" y="33970"/>
                  </a:cubicBezTo>
                  <a:cubicBezTo>
                    <a:pt x="12927" y="33932"/>
                    <a:pt x="12986" y="33896"/>
                    <a:pt x="13045" y="33858"/>
                  </a:cubicBezTo>
                  <a:cubicBezTo>
                    <a:pt x="13124" y="33808"/>
                    <a:pt x="13204" y="33759"/>
                    <a:pt x="13283" y="33709"/>
                  </a:cubicBezTo>
                  <a:cubicBezTo>
                    <a:pt x="13363" y="33661"/>
                    <a:pt x="13441" y="33612"/>
                    <a:pt x="13521" y="33562"/>
                  </a:cubicBezTo>
                  <a:cubicBezTo>
                    <a:pt x="13601" y="33513"/>
                    <a:pt x="13679" y="33465"/>
                    <a:pt x="13759" y="33417"/>
                  </a:cubicBezTo>
                  <a:cubicBezTo>
                    <a:pt x="13842" y="33367"/>
                    <a:pt x="13922" y="33319"/>
                    <a:pt x="14003" y="33270"/>
                  </a:cubicBezTo>
                  <a:cubicBezTo>
                    <a:pt x="14082" y="33222"/>
                    <a:pt x="14159" y="33175"/>
                    <a:pt x="14238" y="33130"/>
                  </a:cubicBezTo>
                  <a:cubicBezTo>
                    <a:pt x="14318" y="33082"/>
                    <a:pt x="14398" y="33037"/>
                    <a:pt x="14478" y="32990"/>
                  </a:cubicBezTo>
                  <a:cubicBezTo>
                    <a:pt x="14558" y="32943"/>
                    <a:pt x="14638" y="32897"/>
                    <a:pt x="14718" y="32852"/>
                  </a:cubicBezTo>
                  <a:cubicBezTo>
                    <a:pt x="14798" y="32804"/>
                    <a:pt x="14879" y="32758"/>
                    <a:pt x="14959" y="32713"/>
                  </a:cubicBezTo>
                  <a:cubicBezTo>
                    <a:pt x="15120" y="32622"/>
                    <a:pt x="15280" y="32531"/>
                    <a:pt x="15444" y="32441"/>
                  </a:cubicBezTo>
                  <a:cubicBezTo>
                    <a:pt x="15521" y="32397"/>
                    <a:pt x="15598" y="32357"/>
                    <a:pt x="15674" y="32314"/>
                  </a:cubicBezTo>
                  <a:cubicBezTo>
                    <a:pt x="15698" y="32301"/>
                    <a:pt x="15723" y="32287"/>
                    <a:pt x="15746" y="32274"/>
                  </a:cubicBezTo>
                  <a:cubicBezTo>
                    <a:pt x="15888" y="32196"/>
                    <a:pt x="16029" y="32119"/>
                    <a:pt x="16172" y="32045"/>
                  </a:cubicBezTo>
                  <a:cubicBezTo>
                    <a:pt x="29547" y="24910"/>
                    <a:pt x="44618" y="24279"/>
                    <a:pt x="48058" y="24228"/>
                  </a:cubicBezTo>
                  <a:lnTo>
                    <a:pt x="4805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5984;p75"/>
          <p:cNvSpPr/>
          <p:nvPr/>
        </p:nvSpPr>
        <p:spPr>
          <a:xfrm>
            <a:off x="3026590" y="1174967"/>
            <a:ext cx="1729740" cy="1196542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숏폼</a:t>
            </a:r>
            <a:endParaRPr lang="en-US" altLang="ko-KR" sz="3200" dirty="0" smtClean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(34%)</a:t>
            </a:r>
            <a:endParaRPr sz="32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cxnSp>
        <p:nvCxnSpPr>
          <p:cNvPr id="164" name="Google Shape;5985;p75"/>
          <p:cNvCxnSpPr/>
          <p:nvPr/>
        </p:nvCxnSpPr>
        <p:spPr>
          <a:xfrm rot="10800000">
            <a:off x="4396810" y="2490589"/>
            <a:ext cx="0" cy="496255"/>
          </a:xfrm>
          <a:prstGeom prst="straightConnector1">
            <a:avLst/>
          </a:prstGeom>
          <a:noFill/>
          <a:ln w="9525" cap="flat" cmpd="sng">
            <a:solidFill>
              <a:srgbClr val="00F0E9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6" name="Google Shape;5990;p75"/>
          <p:cNvGrpSpPr/>
          <p:nvPr/>
        </p:nvGrpSpPr>
        <p:grpSpPr>
          <a:xfrm>
            <a:off x="7798002" y="4590988"/>
            <a:ext cx="1345998" cy="1119923"/>
            <a:chOff x="6738300" y="1684725"/>
            <a:chExt cx="230066" cy="215971"/>
          </a:xfrm>
        </p:grpSpPr>
        <p:sp>
          <p:nvSpPr>
            <p:cNvPr id="157" name="Google Shape;5991;p75"/>
            <p:cNvSpPr/>
            <p:nvPr/>
          </p:nvSpPr>
          <p:spPr>
            <a:xfrm rot="-5400000">
              <a:off x="6799187" y="1731518"/>
              <a:ext cx="108296" cy="230061"/>
            </a:xfrm>
            <a:custGeom>
              <a:avLst/>
              <a:gdLst/>
              <a:ahLst/>
              <a:cxnLst/>
              <a:rect l="l" t="t" r="r" b="b"/>
              <a:pathLst>
                <a:path w="10928" h="23215" extrusionOk="0">
                  <a:moveTo>
                    <a:pt x="10928" y="0"/>
                  </a:moveTo>
                  <a:cubicBezTo>
                    <a:pt x="8679" y="38"/>
                    <a:pt x="6494" y="261"/>
                    <a:pt x="4395" y="647"/>
                  </a:cubicBezTo>
                  <a:lnTo>
                    <a:pt x="4395" y="648"/>
                  </a:lnTo>
                  <a:cubicBezTo>
                    <a:pt x="3153" y="875"/>
                    <a:pt x="1943" y="1159"/>
                    <a:pt x="769" y="1499"/>
                  </a:cubicBezTo>
                  <a:cubicBezTo>
                    <a:pt x="691" y="1522"/>
                    <a:pt x="612" y="1544"/>
                    <a:pt x="535" y="1567"/>
                  </a:cubicBezTo>
                  <a:cubicBezTo>
                    <a:pt x="501" y="1576"/>
                    <a:pt x="469" y="1588"/>
                    <a:pt x="436" y="1596"/>
                  </a:cubicBezTo>
                  <a:cubicBezTo>
                    <a:pt x="404" y="1606"/>
                    <a:pt x="370" y="1617"/>
                    <a:pt x="338" y="1625"/>
                  </a:cubicBezTo>
                  <a:cubicBezTo>
                    <a:pt x="303" y="1637"/>
                    <a:pt x="270" y="1646"/>
                    <a:pt x="238" y="1657"/>
                  </a:cubicBezTo>
                  <a:cubicBezTo>
                    <a:pt x="159" y="1681"/>
                    <a:pt x="79" y="1704"/>
                    <a:pt x="1" y="1730"/>
                  </a:cubicBezTo>
                  <a:lnTo>
                    <a:pt x="10928" y="23215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992;p75"/>
            <p:cNvSpPr/>
            <p:nvPr/>
          </p:nvSpPr>
          <p:spPr>
            <a:xfrm rot="-5400000" flipH="1">
              <a:off x="6799182" y="1623843"/>
              <a:ext cx="108296" cy="230061"/>
            </a:xfrm>
            <a:custGeom>
              <a:avLst/>
              <a:gdLst/>
              <a:ahLst/>
              <a:cxnLst/>
              <a:rect l="l" t="t" r="r" b="b"/>
              <a:pathLst>
                <a:path w="10928" h="23215" extrusionOk="0">
                  <a:moveTo>
                    <a:pt x="10928" y="0"/>
                  </a:moveTo>
                  <a:cubicBezTo>
                    <a:pt x="8679" y="38"/>
                    <a:pt x="6494" y="261"/>
                    <a:pt x="4395" y="647"/>
                  </a:cubicBezTo>
                  <a:lnTo>
                    <a:pt x="4395" y="648"/>
                  </a:lnTo>
                  <a:cubicBezTo>
                    <a:pt x="3153" y="875"/>
                    <a:pt x="1943" y="1159"/>
                    <a:pt x="769" y="1499"/>
                  </a:cubicBezTo>
                  <a:cubicBezTo>
                    <a:pt x="691" y="1522"/>
                    <a:pt x="612" y="1544"/>
                    <a:pt x="535" y="1567"/>
                  </a:cubicBezTo>
                  <a:cubicBezTo>
                    <a:pt x="501" y="1576"/>
                    <a:pt x="469" y="1588"/>
                    <a:pt x="436" y="1596"/>
                  </a:cubicBezTo>
                  <a:cubicBezTo>
                    <a:pt x="404" y="1606"/>
                    <a:pt x="370" y="1617"/>
                    <a:pt x="338" y="1625"/>
                  </a:cubicBezTo>
                  <a:cubicBezTo>
                    <a:pt x="303" y="1637"/>
                    <a:pt x="270" y="1646"/>
                    <a:pt x="238" y="1657"/>
                  </a:cubicBezTo>
                  <a:cubicBezTo>
                    <a:pt x="159" y="1681"/>
                    <a:pt x="79" y="1704"/>
                    <a:pt x="1" y="1730"/>
                  </a:cubicBezTo>
                  <a:lnTo>
                    <a:pt x="10928" y="23215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287986" y="267010"/>
            <a:ext cx="534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인스타그램</a:t>
            </a:r>
            <a:r>
              <a:rPr lang="ko-KR" altLang="en-US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Z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세대가 바라본 </a:t>
            </a:r>
            <a:r>
              <a:rPr lang="en-US" altLang="ko-KR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2022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년 디지털 콘텐츠 분야 트렌드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9937" y="605564"/>
            <a:ext cx="173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14-25</a:t>
            </a:r>
            <a:r>
              <a:rPr lang="ko-KR" altLang="en-US" sz="10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세 남녀 </a:t>
            </a:r>
            <a:r>
              <a:rPr lang="en-US" altLang="ko-KR" sz="10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1200</a:t>
            </a:r>
            <a:r>
              <a:rPr lang="ko-KR" altLang="en-US" sz="10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명 대상</a:t>
            </a:r>
            <a:endParaRPr lang="ko-KR" altLang="en-US" sz="90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3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21191" y="3401800"/>
            <a:ext cx="11737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1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응답자 전체 </a:t>
            </a:r>
            <a:r>
              <a:rPr lang="en-US" altLang="ko-KR" sz="11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31%</a:t>
            </a:r>
            <a:endParaRPr lang="en-US" altLang="ko-KR" sz="110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64977" y="3401800"/>
            <a:ext cx="15536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100" dirty="0" err="1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인스타그램</a:t>
            </a:r>
            <a:r>
              <a:rPr lang="ko-KR" altLang="en-US" sz="11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 이용자 </a:t>
            </a:r>
            <a:r>
              <a:rPr lang="en-US" altLang="ko-KR" sz="11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36%</a:t>
            </a:r>
            <a:endParaRPr lang="en-US" altLang="ko-KR" sz="160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46" name="순서도: 순차적 액세스 저장소 45"/>
          <p:cNvSpPr/>
          <p:nvPr/>
        </p:nvSpPr>
        <p:spPr>
          <a:xfrm flipH="1">
            <a:off x="4266571" y="1245560"/>
            <a:ext cx="2190667" cy="2213920"/>
          </a:xfrm>
          <a:prstGeom prst="flowChartMagneticTap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2021</a:t>
            </a:r>
            <a:r>
              <a:rPr lang="ko-KR" altLang="en-US" sz="18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년 트렌드는</a:t>
            </a:r>
            <a:endParaRPr lang="en-US" altLang="ko-KR" sz="1800" dirty="0" smtClean="0">
              <a:solidFill>
                <a:schemeClr val="tx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댄스 </a:t>
            </a:r>
            <a:r>
              <a:rPr lang="ko-KR" altLang="en-US" sz="3200" dirty="0" err="1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챌린지</a:t>
            </a:r>
            <a:endParaRPr lang="ko-KR" altLang="en-US" sz="3200" dirty="0">
              <a:solidFill>
                <a:schemeClr val="tx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47" name="순서도: 순차적 액세스 저장소 46"/>
          <p:cNvSpPr/>
          <p:nvPr/>
        </p:nvSpPr>
        <p:spPr>
          <a:xfrm>
            <a:off x="6131828" y="2274050"/>
            <a:ext cx="1971369" cy="1955050"/>
          </a:xfrm>
          <a:prstGeom prst="flowChartMagneticTape">
            <a:avLst/>
          </a:prstGeom>
          <a:noFill/>
          <a:ln w="76200">
            <a:solidFill>
              <a:srgbClr val="FF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2022</a:t>
            </a:r>
            <a:r>
              <a:rPr lang="ko-KR" altLang="en-US" sz="20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년</a:t>
            </a:r>
            <a:endParaRPr lang="en-US" altLang="ko-KR" sz="2000" dirty="0" smtClean="0">
              <a:solidFill>
                <a:schemeClr val="tx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더욱 유행할 것</a:t>
            </a:r>
            <a:endParaRPr lang="ko-KR" altLang="en-US" sz="2400" dirty="0">
              <a:solidFill>
                <a:schemeClr val="tx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7986" y="267010"/>
            <a:ext cx="534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인스타그램</a:t>
            </a:r>
            <a:r>
              <a:rPr lang="ko-KR" altLang="en-US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Z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세대가 바라본 </a:t>
            </a:r>
            <a:r>
              <a:rPr lang="en-US" altLang="ko-KR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2022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년 디지털 콘텐츠 분야 트렌드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9937" y="605564"/>
            <a:ext cx="173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14-25</a:t>
            </a:r>
            <a:r>
              <a:rPr lang="ko-KR" altLang="en-US" sz="10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세 남녀 </a:t>
            </a:r>
            <a:r>
              <a:rPr lang="en-US" altLang="ko-KR" sz="10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1200</a:t>
            </a:r>
            <a:r>
              <a:rPr lang="ko-KR" altLang="en-US" sz="10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명 대상</a:t>
            </a:r>
            <a:endParaRPr lang="ko-KR" altLang="en-US" sz="90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pic>
        <p:nvPicPr>
          <p:cNvPr id="1034" name="Picture 10" descr="인스타그램 로고] 이미지와 일러스트 AI 파일 (다운로드) : 네이버 블로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0" t="-98" r="31607" b="71200"/>
          <a:stretch/>
        </p:blipFill>
        <p:spPr bwMode="auto">
          <a:xfrm>
            <a:off x="2768575" y="2146050"/>
            <a:ext cx="1161169" cy="11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231427" y="2202874"/>
            <a:ext cx="1389184" cy="1104344"/>
            <a:chOff x="2656411" y="3758018"/>
            <a:chExt cx="974062" cy="716865"/>
          </a:xfrm>
        </p:grpSpPr>
        <p:grpSp>
          <p:nvGrpSpPr>
            <p:cNvPr id="65" name="Google Shape;6347;p76"/>
            <p:cNvGrpSpPr/>
            <p:nvPr/>
          </p:nvGrpSpPr>
          <p:grpSpPr>
            <a:xfrm>
              <a:off x="3087773" y="3828866"/>
              <a:ext cx="542700" cy="646017"/>
              <a:chOff x="3330525" y="4399275"/>
              <a:chExt cx="390650" cy="481850"/>
            </a:xfrm>
            <a:solidFill>
              <a:schemeClr val="tx1">
                <a:lumMod val="85000"/>
              </a:schemeClr>
            </a:solidFill>
          </p:grpSpPr>
          <p:sp>
            <p:nvSpPr>
              <p:cNvPr id="66" name="Google Shape;6348;p76"/>
              <p:cNvSpPr/>
              <p:nvPr/>
            </p:nvSpPr>
            <p:spPr>
              <a:xfrm>
                <a:off x="3543950" y="4648550"/>
                <a:ext cx="78450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831" extrusionOk="0">
                    <a:moveTo>
                      <a:pt x="2677" y="0"/>
                    </a:moveTo>
                    <a:cubicBezTo>
                      <a:pt x="2298" y="356"/>
                      <a:pt x="1861" y="648"/>
                      <a:pt x="1388" y="858"/>
                    </a:cubicBezTo>
                    <a:lnTo>
                      <a:pt x="0" y="2948"/>
                    </a:lnTo>
                    <a:lnTo>
                      <a:pt x="880" y="3831"/>
                    </a:lnTo>
                    <a:lnTo>
                      <a:pt x="3138" y="443"/>
                    </a:lnTo>
                    <a:lnTo>
                      <a:pt x="267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" name="Google Shape;6349;p76"/>
              <p:cNvSpPr/>
              <p:nvPr/>
            </p:nvSpPr>
            <p:spPr>
              <a:xfrm>
                <a:off x="3427250" y="4456050"/>
                <a:ext cx="197650" cy="19717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7887" extrusionOk="0">
                    <a:moveTo>
                      <a:pt x="7520" y="0"/>
                    </a:moveTo>
                    <a:cubicBezTo>
                      <a:pt x="6863" y="1374"/>
                      <a:pt x="5475" y="2247"/>
                      <a:pt x="3952" y="2247"/>
                    </a:cubicBezTo>
                    <a:lnTo>
                      <a:pt x="1" y="2247"/>
                    </a:lnTo>
                    <a:lnTo>
                      <a:pt x="1" y="3942"/>
                    </a:lnTo>
                    <a:cubicBezTo>
                      <a:pt x="1" y="5698"/>
                      <a:pt x="1154" y="7137"/>
                      <a:pt x="2587" y="7643"/>
                    </a:cubicBezTo>
                    <a:lnTo>
                      <a:pt x="2597" y="7643"/>
                    </a:lnTo>
                    <a:cubicBezTo>
                      <a:pt x="3006" y="7806"/>
                      <a:pt x="3480" y="7887"/>
                      <a:pt x="3953" y="7887"/>
                    </a:cubicBezTo>
                    <a:cubicBezTo>
                      <a:pt x="4426" y="7887"/>
                      <a:pt x="4899" y="7806"/>
                      <a:pt x="5307" y="7643"/>
                    </a:cubicBezTo>
                    <a:lnTo>
                      <a:pt x="5319" y="7643"/>
                    </a:lnTo>
                    <a:cubicBezTo>
                      <a:pt x="6451" y="7306"/>
                      <a:pt x="7905" y="5848"/>
                      <a:pt x="7905" y="3942"/>
                    </a:cubicBezTo>
                    <a:lnTo>
                      <a:pt x="7905" y="1684"/>
                    </a:lnTo>
                    <a:cubicBezTo>
                      <a:pt x="7905" y="1100"/>
                      <a:pt x="7776" y="524"/>
                      <a:pt x="7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8" name="Google Shape;6350;p76"/>
              <p:cNvSpPr/>
              <p:nvPr/>
            </p:nvSpPr>
            <p:spPr>
              <a:xfrm>
                <a:off x="3428150" y="4399275"/>
                <a:ext cx="1669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3389" extrusionOk="0">
                    <a:moveTo>
                      <a:pt x="3921" y="1"/>
                    </a:moveTo>
                    <a:cubicBezTo>
                      <a:pt x="3917" y="1"/>
                      <a:pt x="3913" y="1"/>
                      <a:pt x="3910" y="1"/>
                    </a:cubicBezTo>
                    <a:cubicBezTo>
                      <a:pt x="1946" y="4"/>
                      <a:pt x="284" y="1446"/>
                      <a:pt x="1" y="3389"/>
                    </a:cubicBezTo>
                    <a:lnTo>
                      <a:pt x="3910" y="3389"/>
                    </a:lnTo>
                    <a:cubicBezTo>
                      <a:pt x="5247" y="3389"/>
                      <a:pt x="6403" y="2452"/>
                      <a:pt x="6677" y="1142"/>
                    </a:cubicBezTo>
                    <a:cubicBezTo>
                      <a:pt x="5945" y="410"/>
                      <a:pt x="4953" y="1"/>
                      <a:pt x="39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9" name="Google Shape;6351;p76"/>
              <p:cNvSpPr/>
              <p:nvPr/>
            </p:nvSpPr>
            <p:spPr>
              <a:xfrm>
                <a:off x="3330525" y="4674000"/>
                <a:ext cx="181225" cy="207125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8285" extrusionOk="0">
                    <a:moveTo>
                      <a:pt x="2972" y="0"/>
                    </a:moveTo>
                    <a:lnTo>
                      <a:pt x="1455" y="440"/>
                    </a:lnTo>
                    <a:cubicBezTo>
                      <a:pt x="542" y="744"/>
                      <a:pt x="0" y="1716"/>
                      <a:pt x="235" y="2620"/>
                    </a:cubicBezTo>
                    <a:lnTo>
                      <a:pt x="1229" y="7832"/>
                    </a:lnTo>
                    <a:cubicBezTo>
                      <a:pt x="1289" y="8091"/>
                      <a:pt x="1518" y="8278"/>
                      <a:pt x="1783" y="8284"/>
                    </a:cubicBezTo>
                    <a:cubicBezTo>
                      <a:pt x="1787" y="8284"/>
                      <a:pt x="1792" y="8285"/>
                      <a:pt x="1796" y="8285"/>
                    </a:cubicBezTo>
                    <a:cubicBezTo>
                      <a:pt x="1816" y="8285"/>
                      <a:pt x="1835" y="8279"/>
                      <a:pt x="1852" y="8272"/>
                    </a:cubicBezTo>
                    <a:cubicBezTo>
                      <a:pt x="1861" y="8284"/>
                      <a:pt x="1861" y="8284"/>
                      <a:pt x="1873" y="8284"/>
                    </a:cubicBezTo>
                    <a:lnTo>
                      <a:pt x="7248" y="8284"/>
                    </a:lnTo>
                    <a:lnTo>
                      <a:pt x="7248" y="3364"/>
                    </a:lnTo>
                    <a:lnTo>
                      <a:pt x="6514" y="4086"/>
                    </a:lnTo>
                    <a:cubicBezTo>
                      <a:pt x="6410" y="4202"/>
                      <a:pt x="6270" y="4259"/>
                      <a:pt x="6126" y="4259"/>
                    </a:cubicBezTo>
                    <a:cubicBezTo>
                      <a:pt x="5952" y="4259"/>
                      <a:pt x="5772" y="4175"/>
                      <a:pt x="5646" y="4008"/>
                    </a:cubicBezTo>
                    <a:lnTo>
                      <a:pt x="29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0" name="Google Shape;6352;p76"/>
              <p:cNvSpPr/>
              <p:nvPr/>
            </p:nvSpPr>
            <p:spPr>
              <a:xfrm>
                <a:off x="3540175" y="4674000"/>
                <a:ext cx="181000" cy="2071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8284" extrusionOk="0">
                    <a:moveTo>
                      <a:pt x="3951" y="4821"/>
                    </a:moveTo>
                    <a:cubicBezTo>
                      <a:pt x="4701" y="4821"/>
                      <a:pt x="4701" y="5950"/>
                      <a:pt x="3951" y="5950"/>
                    </a:cubicBezTo>
                    <a:lnTo>
                      <a:pt x="2822" y="5950"/>
                    </a:lnTo>
                    <a:cubicBezTo>
                      <a:pt x="2075" y="5950"/>
                      <a:pt x="2075" y="4821"/>
                      <a:pt x="2822" y="4821"/>
                    </a:cubicBezTo>
                    <a:close/>
                    <a:moveTo>
                      <a:pt x="4280" y="0"/>
                    </a:moveTo>
                    <a:lnTo>
                      <a:pt x="1603" y="4008"/>
                    </a:lnTo>
                    <a:cubicBezTo>
                      <a:pt x="1476" y="4178"/>
                      <a:pt x="1297" y="4257"/>
                      <a:pt x="1126" y="4257"/>
                    </a:cubicBezTo>
                    <a:cubicBezTo>
                      <a:pt x="977" y="4257"/>
                      <a:pt x="834" y="4197"/>
                      <a:pt x="735" y="4086"/>
                    </a:cubicBezTo>
                    <a:lnTo>
                      <a:pt x="1" y="3364"/>
                    </a:lnTo>
                    <a:lnTo>
                      <a:pt x="1" y="8284"/>
                    </a:lnTo>
                    <a:lnTo>
                      <a:pt x="5454" y="8284"/>
                    </a:lnTo>
                    <a:cubicBezTo>
                      <a:pt x="5722" y="8284"/>
                      <a:pt x="5954" y="8094"/>
                      <a:pt x="6008" y="7832"/>
                    </a:cubicBezTo>
                    <a:lnTo>
                      <a:pt x="7002" y="2653"/>
                    </a:lnTo>
                    <a:cubicBezTo>
                      <a:pt x="7240" y="1716"/>
                      <a:pt x="6707" y="744"/>
                      <a:pt x="5770" y="428"/>
                    </a:cubicBezTo>
                    <a:lnTo>
                      <a:pt x="42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1" name="Google Shape;6353;p76"/>
              <p:cNvSpPr/>
              <p:nvPr/>
            </p:nvSpPr>
            <p:spPr>
              <a:xfrm>
                <a:off x="3429975" y="4648850"/>
                <a:ext cx="782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816" extrusionOk="0">
                    <a:moveTo>
                      <a:pt x="452" y="0"/>
                    </a:moveTo>
                    <a:lnTo>
                      <a:pt x="0" y="440"/>
                    </a:lnTo>
                    <a:lnTo>
                      <a:pt x="2247" y="3816"/>
                    </a:lnTo>
                    <a:lnTo>
                      <a:pt x="3129" y="2936"/>
                    </a:lnTo>
                    <a:lnTo>
                      <a:pt x="1741" y="846"/>
                    </a:lnTo>
                    <a:cubicBezTo>
                      <a:pt x="1268" y="636"/>
                      <a:pt x="834" y="350"/>
                      <a:pt x="4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2" name="Google Shape;6354;p76"/>
              <p:cNvSpPr/>
              <p:nvPr/>
            </p:nvSpPr>
            <p:spPr>
              <a:xfrm>
                <a:off x="3514200" y="4681000"/>
                <a:ext cx="231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702" extrusionOk="0">
                    <a:moveTo>
                      <a:pt x="1" y="0"/>
                    </a:moveTo>
                    <a:lnTo>
                      <a:pt x="465" y="702"/>
                    </a:lnTo>
                    <a:lnTo>
                      <a:pt x="925" y="0"/>
                    </a:lnTo>
                    <a:lnTo>
                      <a:pt x="916" y="0"/>
                    </a:lnTo>
                    <a:cubicBezTo>
                      <a:pt x="769" y="12"/>
                      <a:pt x="609" y="24"/>
                      <a:pt x="465" y="24"/>
                    </a:cubicBezTo>
                    <a:cubicBezTo>
                      <a:pt x="317" y="24"/>
                      <a:pt x="157" y="12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73" name="Google Shape;6355;p76"/>
            <p:cNvGrpSpPr/>
            <p:nvPr/>
          </p:nvGrpSpPr>
          <p:grpSpPr>
            <a:xfrm>
              <a:off x="2656411" y="3758018"/>
              <a:ext cx="552723" cy="716865"/>
              <a:chOff x="3938800" y="4399275"/>
              <a:chExt cx="359700" cy="481825"/>
            </a:xfrm>
            <a:solidFill>
              <a:schemeClr val="tx1"/>
            </a:solidFill>
          </p:grpSpPr>
          <p:sp>
            <p:nvSpPr>
              <p:cNvPr id="74" name="Google Shape;6356;p76"/>
              <p:cNvSpPr/>
              <p:nvPr/>
            </p:nvSpPr>
            <p:spPr>
              <a:xfrm>
                <a:off x="4022650" y="4427525"/>
                <a:ext cx="166625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3388" extrusionOk="0">
                    <a:moveTo>
                      <a:pt x="3909" y="0"/>
                    </a:moveTo>
                    <a:cubicBezTo>
                      <a:pt x="1946" y="3"/>
                      <a:pt x="284" y="1446"/>
                      <a:pt x="1" y="3388"/>
                    </a:cubicBezTo>
                    <a:lnTo>
                      <a:pt x="3909" y="3388"/>
                    </a:lnTo>
                    <a:cubicBezTo>
                      <a:pt x="4807" y="3385"/>
                      <a:pt x="5647" y="2957"/>
                      <a:pt x="6180" y="2235"/>
                    </a:cubicBezTo>
                    <a:cubicBezTo>
                      <a:pt x="6421" y="1909"/>
                      <a:pt x="6589" y="1530"/>
                      <a:pt x="6665" y="1129"/>
                    </a:cubicBezTo>
                    <a:cubicBezTo>
                      <a:pt x="6135" y="602"/>
                      <a:pt x="5463" y="241"/>
                      <a:pt x="4734" y="91"/>
                    </a:cubicBezTo>
                    <a:cubicBezTo>
                      <a:pt x="4463" y="30"/>
                      <a:pt x="4186" y="0"/>
                      <a:pt x="39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5" name="Google Shape;6357;p76"/>
              <p:cNvSpPr/>
              <p:nvPr/>
            </p:nvSpPr>
            <p:spPr>
              <a:xfrm>
                <a:off x="4021450" y="4484275"/>
                <a:ext cx="197650" cy="19922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7969" extrusionOk="0">
                    <a:moveTo>
                      <a:pt x="7526" y="1"/>
                    </a:moveTo>
                    <a:cubicBezTo>
                      <a:pt x="7420" y="223"/>
                      <a:pt x="7291" y="434"/>
                      <a:pt x="7140" y="633"/>
                    </a:cubicBezTo>
                    <a:cubicBezTo>
                      <a:pt x="6396" y="1648"/>
                      <a:pt x="5216" y="2247"/>
                      <a:pt x="3957" y="2247"/>
                    </a:cubicBezTo>
                    <a:lnTo>
                      <a:pt x="4" y="2247"/>
                    </a:lnTo>
                    <a:lnTo>
                      <a:pt x="4" y="4018"/>
                    </a:lnTo>
                    <a:cubicBezTo>
                      <a:pt x="1" y="4635"/>
                      <a:pt x="148" y="5243"/>
                      <a:pt x="434" y="5788"/>
                    </a:cubicBezTo>
                    <a:lnTo>
                      <a:pt x="434" y="5800"/>
                    </a:lnTo>
                    <a:cubicBezTo>
                      <a:pt x="615" y="6159"/>
                      <a:pt x="850" y="6487"/>
                      <a:pt x="1133" y="6773"/>
                    </a:cubicBezTo>
                    <a:lnTo>
                      <a:pt x="1202" y="6839"/>
                    </a:lnTo>
                    <a:cubicBezTo>
                      <a:pt x="1967" y="7592"/>
                      <a:pt x="2962" y="7968"/>
                      <a:pt x="3958" y="7968"/>
                    </a:cubicBezTo>
                    <a:cubicBezTo>
                      <a:pt x="4959" y="7968"/>
                      <a:pt x="5959" y="7588"/>
                      <a:pt x="6725" y="6827"/>
                    </a:cubicBezTo>
                    <a:lnTo>
                      <a:pt x="6758" y="6794"/>
                    </a:lnTo>
                    <a:cubicBezTo>
                      <a:pt x="6972" y="6583"/>
                      <a:pt x="7158" y="6342"/>
                      <a:pt x="7312" y="6083"/>
                    </a:cubicBezTo>
                    <a:lnTo>
                      <a:pt x="7321" y="6083"/>
                    </a:lnTo>
                    <a:cubicBezTo>
                      <a:pt x="7703" y="5463"/>
                      <a:pt x="7905" y="4746"/>
                      <a:pt x="7902" y="4018"/>
                    </a:cubicBezTo>
                    <a:lnTo>
                      <a:pt x="7902" y="1684"/>
                    </a:lnTo>
                    <a:cubicBezTo>
                      <a:pt x="7902" y="1407"/>
                      <a:pt x="7875" y="1130"/>
                      <a:pt x="7818" y="859"/>
                    </a:cubicBezTo>
                    <a:cubicBezTo>
                      <a:pt x="7764" y="561"/>
                      <a:pt x="7664" y="272"/>
                      <a:pt x="75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" name="Google Shape;6358;p76"/>
              <p:cNvSpPr/>
              <p:nvPr/>
            </p:nvSpPr>
            <p:spPr>
              <a:xfrm>
                <a:off x="4054050" y="4692500"/>
                <a:ext cx="132975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5319" h="1898" extrusionOk="0">
                    <a:moveTo>
                      <a:pt x="5318" y="1"/>
                    </a:moveTo>
                    <a:lnTo>
                      <a:pt x="5318" y="1"/>
                    </a:lnTo>
                    <a:cubicBezTo>
                      <a:pt x="4550" y="498"/>
                      <a:pt x="3635" y="769"/>
                      <a:pt x="2653" y="769"/>
                    </a:cubicBezTo>
                    <a:cubicBezTo>
                      <a:pt x="2648" y="769"/>
                      <a:pt x="2643" y="769"/>
                      <a:pt x="2637" y="769"/>
                    </a:cubicBezTo>
                    <a:cubicBezTo>
                      <a:pt x="1703" y="769"/>
                      <a:pt x="791" y="507"/>
                      <a:pt x="0" y="13"/>
                    </a:cubicBezTo>
                    <a:lnTo>
                      <a:pt x="0" y="13"/>
                    </a:lnTo>
                    <a:cubicBezTo>
                      <a:pt x="82" y="272"/>
                      <a:pt x="202" y="516"/>
                      <a:pt x="362" y="736"/>
                    </a:cubicBezTo>
                    <a:cubicBezTo>
                      <a:pt x="898" y="1464"/>
                      <a:pt x="1747" y="1895"/>
                      <a:pt x="2653" y="1898"/>
                    </a:cubicBezTo>
                    <a:cubicBezTo>
                      <a:pt x="2660" y="1898"/>
                      <a:pt x="2667" y="1898"/>
                      <a:pt x="2674" y="1898"/>
                    </a:cubicBezTo>
                    <a:cubicBezTo>
                      <a:pt x="3870" y="1898"/>
                      <a:pt x="4935" y="1135"/>
                      <a:pt x="53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7" name="Google Shape;6359;p76"/>
              <p:cNvSpPr/>
              <p:nvPr/>
            </p:nvSpPr>
            <p:spPr>
              <a:xfrm>
                <a:off x="4163275" y="4399275"/>
                <a:ext cx="84275" cy="8420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368" extrusionOk="0">
                    <a:moveTo>
                      <a:pt x="1090" y="1"/>
                    </a:moveTo>
                    <a:cubicBezTo>
                      <a:pt x="707" y="1"/>
                      <a:pt x="330" y="106"/>
                      <a:pt x="1" y="305"/>
                    </a:cubicBezTo>
                    <a:cubicBezTo>
                      <a:pt x="338" y="420"/>
                      <a:pt x="660" y="573"/>
                      <a:pt x="961" y="769"/>
                    </a:cubicBezTo>
                    <a:lnTo>
                      <a:pt x="961" y="781"/>
                    </a:lnTo>
                    <a:cubicBezTo>
                      <a:pt x="1443" y="1070"/>
                      <a:pt x="1874" y="1446"/>
                      <a:pt x="2226" y="1886"/>
                    </a:cubicBezTo>
                    <a:cubicBezTo>
                      <a:pt x="2587" y="2329"/>
                      <a:pt x="2871" y="2829"/>
                      <a:pt x="3060" y="3368"/>
                    </a:cubicBezTo>
                    <a:cubicBezTo>
                      <a:pt x="3262" y="3033"/>
                      <a:pt x="3370" y="2651"/>
                      <a:pt x="3364" y="2259"/>
                    </a:cubicBezTo>
                    <a:cubicBezTo>
                      <a:pt x="3361" y="1236"/>
                      <a:pt x="2672" y="341"/>
                      <a:pt x="1684" y="79"/>
                    </a:cubicBezTo>
                    <a:cubicBezTo>
                      <a:pt x="1615" y="58"/>
                      <a:pt x="1543" y="46"/>
                      <a:pt x="1467" y="46"/>
                    </a:cubicBezTo>
                    <a:cubicBezTo>
                      <a:pt x="1344" y="34"/>
                      <a:pt x="1232" y="1"/>
                      <a:pt x="1106" y="1"/>
                    </a:cubicBezTo>
                    <a:cubicBezTo>
                      <a:pt x="1101" y="1"/>
                      <a:pt x="1095" y="1"/>
                      <a:pt x="10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8" name="Google Shape;6360;p76"/>
              <p:cNvSpPr/>
              <p:nvPr/>
            </p:nvSpPr>
            <p:spPr>
              <a:xfrm>
                <a:off x="3938800" y="4692800"/>
                <a:ext cx="359700" cy="188300"/>
              </a:xfrm>
              <a:custGeom>
                <a:avLst/>
                <a:gdLst/>
                <a:ahLst/>
                <a:cxnLst/>
                <a:rect l="l" t="t" r="r" b="b"/>
                <a:pathLst>
                  <a:path w="14388" h="7532" extrusionOk="0">
                    <a:moveTo>
                      <a:pt x="11160" y="4144"/>
                    </a:moveTo>
                    <a:cubicBezTo>
                      <a:pt x="11470" y="4144"/>
                      <a:pt x="11723" y="4397"/>
                      <a:pt x="11723" y="4710"/>
                    </a:cubicBezTo>
                    <a:cubicBezTo>
                      <a:pt x="11723" y="5021"/>
                      <a:pt x="11470" y="5274"/>
                      <a:pt x="11160" y="5274"/>
                    </a:cubicBezTo>
                    <a:lnTo>
                      <a:pt x="10031" y="5274"/>
                    </a:lnTo>
                    <a:cubicBezTo>
                      <a:pt x="9718" y="5274"/>
                      <a:pt x="9465" y="5021"/>
                      <a:pt x="9465" y="4710"/>
                    </a:cubicBezTo>
                    <a:cubicBezTo>
                      <a:pt x="9465" y="4397"/>
                      <a:pt x="9718" y="4144"/>
                      <a:pt x="10031" y="4144"/>
                    </a:cubicBezTo>
                    <a:close/>
                    <a:moveTo>
                      <a:pt x="3379" y="1"/>
                    </a:moveTo>
                    <a:lnTo>
                      <a:pt x="2385" y="248"/>
                    </a:lnTo>
                    <a:cubicBezTo>
                      <a:pt x="922" y="615"/>
                      <a:pt x="0" y="2067"/>
                      <a:pt x="295" y="3545"/>
                    </a:cubicBezTo>
                    <a:lnTo>
                      <a:pt x="1006" y="7080"/>
                    </a:lnTo>
                    <a:cubicBezTo>
                      <a:pt x="1060" y="7342"/>
                      <a:pt x="1292" y="7532"/>
                      <a:pt x="1560" y="7532"/>
                    </a:cubicBezTo>
                    <a:lnTo>
                      <a:pt x="12831" y="7532"/>
                    </a:lnTo>
                    <a:cubicBezTo>
                      <a:pt x="12833" y="7532"/>
                      <a:pt x="12835" y="7532"/>
                      <a:pt x="12837" y="7532"/>
                    </a:cubicBezTo>
                    <a:cubicBezTo>
                      <a:pt x="13103" y="7532"/>
                      <a:pt x="13331" y="7343"/>
                      <a:pt x="13382" y="7080"/>
                    </a:cubicBezTo>
                    <a:lnTo>
                      <a:pt x="14096" y="3545"/>
                    </a:lnTo>
                    <a:cubicBezTo>
                      <a:pt x="14388" y="2070"/>
                      <a:pt x="13476" y="621"/>
                      <a:pt x="12018" y="248"/>
                    </a:cubicBezTo>
                    <a:lnTo>
                      <a:pt x="11046" y="13"/>
                    </a:lnTo>
                    <a:cubicBezTo>
                      <a:pt x="10678" y="1506"/>
                      <a:pt x="9474" y="2648"/>
                      <a:pt x="7965" y="2943"/>
                    </a:cubicBezTo>
                    <a:cubicBezTo>
                      <a:pt x="7714" y="2991"/>
                      <a:pt x="7463" y="3015"/>
                      <a:pt x="7214" y="3015"/>
                    </a:cubicBezTo>
                    <a:cubicBezTo>
                      <a:pt x="5960" y="3015"/>
                      <a:pt x="4762" y="2417"/>
                      <a:pt x="4011" y="1377"/>
                    </a:cubicBezTo>
                    <a:cubicBezTo>
                      <a:pt x="3707" y="967"/>
                      <a:pt x="3493" y="498"/>
                      <a:pt x="33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438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44"/>
          <p:cNvGrpSpPr/>
          <p:nvPr/>
        </p:nvGrpSpPr>
        <p:grpSpPr>
          <a:xfrm>
            <a:off x="3992628" y="1444441"/>
            <a:ext cx="1158747" cy="1116044"/>
            <a:chOff x="874625" y="940638"/>
            <a:chExt cx="778100" cy="749375"/>
          </a:xfrm>
        </p:grpSpPr>
        <p:grpSp>
          <p:nvGrpSpPr>
            <p:cNvPr id="795" name="Google Shape;795;p44"/>
            <p:cNvGrpSpPr/>
            <p:nvPr/>
          </p:nvGrpSpPr>
          <p:grpSpPr>
            <a:xfrm>
              <a:off x="874625" y="940638"/>
              <a:ext cx="778100" cy="749375"/>
              <a:chOff x="892125" y="937500"/>
              <a:chExt cx="778100" cy="749375"/>
            </a:xfrm>
          </p:grpSpPr>
          <p:sp>
            <p:nvSpPr>
              <p:cNvPr id="796" name="Google Shape;796;p44"/>
              <p:cNvSpPr/>
              <p:nvPr/>
            </p:nvSpPr>
            <p:spPr>
              <a:xfrm>
                <a:off x="892125" y="937500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4"/>
              <p:cNvSpPr/>
              <p:nvPr/>
            </p:nvSpPr>
            <p:spPr>
              <a:xfrm>
                <a:off x="1012325" y="1028975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8" name="Google Shape;798;p44"/>
            <p:cNvSpPr/>
            <p:nvPr/>
          </p:nvSpPr>
          <p:spPr>
            <a:xfrm>
              <a:off x="933975" y="985638"/>
              <a:ext cx="659400" cy="659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44"/>
          <p:cNvSpPr txBox="1">
            <a:spLocks noGrp="1"/>
          </p:cNvSpPr>
          <p:nvPr>
            <p:ph type="title"/>
          </p:nvPr>
        </p:nvSpPr>
        <p:spPr>
          <a:xfrm>
            <a:off x="1321950" y="2673582"/>
            <a:ext cx="6500100" cy="713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MICE고딕 Bold" panose="00000500000000000000" pitchFamily="2" charset="-127"/>
                <a:ea typeface="MICE고딕 Bold" panose="00000500000000000000" pitchFamily="2" charset="-127"/>
              </a:rPr>
              <a:t>프로젝트 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구성</a:t>
            </a:r>
            <a:endParaRPr dirty="0"/>
          </a:p>
        </p:txBody>
      </p:sp>
      <p:sp>
        <p:nvSpPr>
          <p:cNvPr id="800" name="Google Shape;800;p44"/>
          <p:cNvSpPr txBox="1">
            <a:spLocks noGrp="1"/>
          </p:cNvSpPr>
          <p:nvPr>
            <p:ph type="title" idx="2"/>
          </p:nvPr>
        </p:nvSpPr>
        <p:spPr>
          <a:xfrm>
            <a:off x="3246600" y="1581550"/>
            <a:ext cx="265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01" name="Google Shape;801;p44"/>
          <p:cNvSpPr txBox="1">
            <a:spLocks noGrp="1"/>
          </p:cNvSpPr>
          <p:nvPr>
            <p:ph type="subTitle" idx="1"/>
          </p:nvPr>
        </p:nvSpPr>
        <p:spPr>
          <a:xfrm>
            <a:off x="1321950" y="3534088"/>
            <a:ext cx="6500100" cy="297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어떻게 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CHUKKA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가 만들어지나요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?</a:t>
            </a:r>
            <a:endParaRPr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802" name="Google Shape;802;p44"/>
          <p:cNvSpPr/>
          <p:nvPr/>
        </p:nvSpPr>
        <p:spPr>
          <a:xfrm>
            <a:off x="3439950" y="4174813"/>
            <a:ext cx="2007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4"/>
          <p:cNvSpPr/>
          <p:nvPr/>
        </p:nvSpPr>
        <p:spPr>
          <a:xfrm>
            <a:off x="6220075" y="1621475"/>
            <a:ext cx="1638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4"/>
          <p:cNvSpPr/>
          <p:nvPr/>
        </p:nvSpPr>
        <p:spPr>
          <a:xfrm>
            <a:off x="7642400" y="4010025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"/>
          <p:cNvSpPr/>
          <p:nvPr/>
        </p:nvSpPr>
        <p:spPr>
          <a:xfrm>
            <a:off x="2334300" y="1501100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4"/>
          <p:cNvSpPr/>
          <p:nvPr/>
        </p:nvSpPr>
        <p:spPr>
          <a:xfrm>
            <a:off x="780750" y="2309613"/>
            <a:ext cx="22731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타원 60"/>
          <p:cNvSpPr/>
          <p:nvPr/>
        </p:nvSpPr>
        <p:spPr>
          <a:xfrm>
            <a:off x="1245595" y="2027213"/>
            <a:ext cx="1108243" cy="1108243"/>
          </a:xfrm>
          <a:prstGeom prst="ellipse">
            <a:avLst/>
          </a:prstGeom>
          <a:solidFill>
            <a:schemeClr val="bg1"/>
          </a:solidFill>
          <a:ln w="76200">
            <a:solidFill>
              <a:srgbClr val="5CE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481693" y="824082"/>
            <a:ext cx="5398624" cy="4029075"/>
          </a:xfrm>
          <a:prstGeom prst="roundRect">
            <a:avLst/>
          </a:prstGeom>
          <a:solidFill>
            <a:schemeClr val="bg1"/>
          </a:solidFill>
          <a:ln w="107950">
            <a:solidFill>
              <a:srgbClr val="EE74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32" name="Picture 8" descr="React 정복기] React, Webpack, Babel (실전 리액트 프로그래밍) -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244" y1="50384" x2="28244" y2="50384"/>
                        <a14:foregroundMark x1="46292" y1="50768" x2="46292" y2="50768"/>
                        <a14:foregroundMark x1="55507" y1="52975" x2="55507" y2="52975"/>
                        <a14:foregroundMark x1="65322" y1="53743" x2="65322" y2="53743"/>
                        <a14:foregroundMark x1="73064" y1="51631" x2="73064" y2="51631"/>
                        <a14:foregroundMark x1="82007" y1="47793" x2="82007" y2="47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8" t="19388" r="8351" b="15322"/>
          <a:stretch/>
        </p:blipFill>
        <p:spPr bwMode="auto">
          <a:xfrm>
            <a:off x="4356449" y="2252081"/>
            <a:ext cx="1418375" cy="65334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삼성전자, CES 2018에서 스마트 회의 솔루션 '삼성 플립' 공개 – Samsung Newsroom Kore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4" b="96113" l="9894" r="89753">
                        <a14:foregroundMark x1="30271" y1="4064" x2="68905" y2="38693"/>
                        <a14:foregroundMark x1="30860" y1="36749" x2="30978" y2="38693"/>
                        <a14:foregroundMark x1="30506" y1="35866" x2="31449" y2="4064"/>
                        <a14:foregroundMark x1="32155" y1="4594" x2="68080" y2="4947"/>
                        <a14:foregroundMark x1="68551" y1="5477" x2="69611" y2="39929"/>
                        <a14:foregroundMark x1="42874" y1="41519" x2="41696" y2="88339"/>
                        <a14:foregroundMark x1="56773" y1="39576" x2="56419" y2="84452"/>
                        <a14:foregroundMark x1="32980" y1="82862" x2="40989" y2="83746"/>
                        <a14:foregroundMark x1="57951" y1="84099" x2="69022" y2="88163"/>
                        <a14:foregroundMark x1="39929" y1="95760" x2="41696" y2="87809"/>
                        <a14:foregroundMark x1="39458" y1="94876" x2="38869" y2="96113"/>
                        <a14:foregroundMark x1="61484" y1="39576" x2="66549" y2="39929"/>
                        <a14:foregroundMark x1="60542" y1="41519" x2="63604" y2="40989"/>
                        <a14:foregroundMark x1="67491" y1="40989" x2="65960" y2="40813"/>
                        <a14:foregroundMark x1="48057" y1="50000" x2="55124" y2="49470"/>
                        <a14:foregroundMark x1="50530" y1="40459" x2="54535" y2="40989"/>
                        <a14:backgroundMark x1="36985" y1="2120" x2="50294" y2="3180"/>
                        <a14:backgroundMark x1="49234" y1="59364" x2="49588" y2="69258"/>
                        <a14:backgroundMark x1="49706" y1="43640" x2="51826" y2="43993"/>
                        <a14:backgroundMark x1="45583" y1="44346" x2="47703" y2="44700"/>
                        <a14:backgroundMark x1="54064" y1="43286" x2="53592" y2="43640"/>
                        <a14:backgroundMark x1="39812" y1="87809" x2="39223" y2="88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41" r="24994"/>
          <a:stretch/>
        </p:blipFill>
        <p:spPr bwMode="auto">
          <a:xfrm>
            <a:off x="1428052" y="2229735"/>
            <a:ext cx="553614" cy="77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원통 9"/>
          <p:cNvSpPr/>
          <p:nvPr/>
        </p:nvSpPr>
        <p:spPr>
          <a:xfrm>
            <a:off x="7068552" y="3725528"/>
            <a:ext cx="1170198" cy="87214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b="1" kern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26" name="Picture 2" descr="Spring Boot] 회원 관리 예제 - 웹 MVC 개발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6119" y1="41913" x2="46119" y2="41913"/>
                        <a14:foregroundMark x1="47869" y1="40774" x2="47869" y2="40774"/>
                        <a14:foregroundMark x1="54490" y1="35991" x2="54490" y2="35991"/>
                        <a14:foregroundMark x1="58371" y1="32574" x2="58371" y2="32574"/>
                        <a14:foregroundMark x1="58295" y1="22323" x2="58295" y2="22323"/>
                        <a14:foregroundMark x1="60046" y1="30068" x2="60046" y2="30068"/>
                        <a14:foregroundMark x1="65677" y1="33485" x2="65677" y2="33485"/>
                        <a14:foregroundMark x1="59285" y1="58314" x2="59285" y2="58314"/>
                        <a14:foregroundMark x1="57002" y1="62870" x2="57002" y2="62870"/>
                        <a14:foregroundMark x1="50761" y1="59226" x2="50761" y2="59226"/>
                        <a14:foregroundMark x1="46195" y1="58998" x2="46195" y2="589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2" r="24195"/>
          <a:stretch/>
        </p:blipFill>
        <p:spPr bwMode="auto">
          <a:xfrm>
            <a:off x="7203110" y="2312049"/>
            <a:ext cx="991238" cy="625992"/>
          </a:xfrm>
          <a:prstGeom prst="rect">
            <a:avLst/>
          </a:prstGeom>
          <a:noFill/>
          <a:effectLst>
            <a:outerShdw blurRad="50800" dist="50800" dir="5400000" sx="96000" sy="96000" algn="ctr" rotWithShape="0">
              <a:schemeClr val="accent6">
                <a:lumMod val="40000"/>
                <a:lumOff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stAPI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233" y="3865675"/>
            <a:ext cx="1310334" cy="4726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A2D2BB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125140" y="2727144"/>
            <a:ext cx="757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b="1" kern="1200" dirty="0">
                <a:solidFill>
                  <a:prstClr val="black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Response</a:t>
            </a:r>
            <a:endParaRPr lang="ko-KR" altLang="en-US" sz="900" b="1" kern="1200" dirty="0">
              <a:solidFill>
                <a:prstClr val="black"/>
              </a:solidFill>
              <a:latin typeface="MICE고딕" panose="00000500000000000000" pitchFamily="2" charset="-127"/>
              <a:ea typeface="MICE고딕" panose="00000500000000000000" pitchFamily="2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105183" y="3313045"/>
            <a:ext cx="838412" cy="2308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b="1" kern="1200" dirty="0">
                <a:solidFill>
                  <a:prstClr val="black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Web Socket</a:t>
            </a:r>
            <a:endParaRPr lang="ko-KR" altLang="en-US" sz="900" b="1" kern="1200" dirty="0">
              <a:solidFill>
                <a:prstClr val="black"/>
              </a:solidFill>
              <a:latin typeface="MICE고딕" panose="00000500000000000000" pitchFamily="2" charset="-127"/>
              <a:ea typeface="MICE고딕" panose="00000500000000000000" pitchFamily="2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5251256" y="3243796"/>
            <a:ext cx="71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900" b="1" kern="1200" dirty="0">
                <a:solidFill>
                  <a:prstClr val="black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HTTP</a:t>
            </a:r>
          </a:p>
          <a:p>
            <a:pPr algn="ctr" defTabSz="685800" latinLnBrk="1">
              <a:buClrTx/>
            </a:pPr>
            <a:r>
              <a:rPr lang="en-US" altLang="ko-KR" sz="900" b="1" kern="1200" dirty="0">
                <a:solidFill>
                  <a:prstClr val="black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(REST API)</a:t>
            </a:r>
            <a:endParaRPr lang="ko-KR" altLang="en-US" sz="900" b="1" kern="1200" dirty="0">
              <a:solidFill>
                <a:prstClr val="black"/>
              </a:solidFill>
              <a:latin typeface="MICE고딕" panose="00000500000000000000" pitchFamily="2" charset="-127"/>
              <a:ea typeface="MICE고딕" panose="00000500000000000000" pitchFamily="2" charset="-127"/>
              <a:cs typeface="+mn-cs"/>
            </a:endParaRPr>
          </a:p>
        </p:txBody>
      </p:sp>
      <p:pic>
        <p:nvPicPr>
          <p:cNvPr id="1046" name="Picture 22" descr="mysql 기본활용법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13" y="3991153"/>
            <a:ext cx="788510" cy="4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Raspberry Pi vector illustration | AI, SVG, 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26" y="2611162"/>
            <a:ext cx="382547" cy="2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0753" y="2845548"/>
            <a:ext cx="789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ko-KR" altLang="en-US" sz="1600" kern="1200" dirty="0" smtClean="0">
                <a:solidFill>
                  <a:prstClr val="white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사용자</a:t>
            </a:r>
            <a:endParaRPr lang="ko-KR" altLang="en-US" sz="1600" kern="1200" dirty="0">
              <a:solidFill>
                <a:prstClr val="white"/>
              </a:solidFill>
              <a:latin typeface="MICE고딕" panose="00000500000000000000" pitchFamily="2" charset="-127"/>
              <a:ea typeface="MICE고딕" panose="00000500000000000000" pitchFamily="2" charset="-127"/>
              <a:cs typeface="+mn-cs"/>
            </a:endParaRPr>
          </a:p>
        </p:txBody>
      </p:sp>
      <p:pic>
        <p:nvPicPr>
          <p:cNvPr id="52" name="Picture 2" descr="AWS EC2 인스턴스 생성하기 | 야생강아지 WILDPUP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6706" y1="88987" x2="16706" y2="88987"/>
                        <a14:foregroundMark x1="24471" y1="87885" x2="24471" y2="87885"/>
                        <a14:foregroundMark x1="35294" y1="88106" x2="35294" y2="88106"/>
                        <a14:foregroundMark x1="39765" y1="87225" x2="39765" y2="87225"/>
                        <a14:foregroundMark x1="47529" y1="87225" x2="47529" y2="87225"/>
                        <a14:foregroundMark x1="51059" y1="88326" x2="51059" y2="88326"/>
                        <a14:foregroundMark x1="65176" y1="85022" x2="65176" y2="85022"/>
                        <a14:foregroundMark x1="70824" y1="85242" x2="70824" y2="85242"/>
                        <a14:foregroundMark x1="80235" y1="84802" x2="80235" y2="84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658"/>
          <a:stretch/>
        </p:blipFill>
        <p:spPr bwMode="auto">
          <a:xfrm>
            <a:off x="5549991" y="285354"/>
            <a:ext cx="1017548" cy="8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6032894" y="2504252"/>
            <a:ext cx="874226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120920" y="1736455"/>
            <a:ext cx="0" cy="481559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352388" y="3107634"/>
            <a:ext cx="2473" cy="6416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5225301" y="3107635"/>
            <a:ext cx="0" cy="6416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4720210" y="3107633"/>
            <a:ext cx="2473" cy="6416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4849425" y="3095062"/>
            <a:ext cx="0" cy="6416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7698728" y="2938041"/>
            <a:ext cx="0" cy="64165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7532810" y="2938041"/>
            <a:ext cx="2473" cy="64165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297568" y="344308"/>
            <a:ext cx="653797" cy="4154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900" b="1" kern="1200" dirty="0">
                <a:solidFill>
                  <a:prstClr val="white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Amazon</a:t>
            </a:r>
          </a:p>
          <a:p>
            <a:pPr algn="ctr" defTabSz="685800" latinLnBrk="1">
              <a:buClrTx/>
            </a:pPr>
            <a:r>
              <a:rPr lang="en-US" altLang="ko-KR" sz="1200" b="1" kern="1200" dirty="0">
                <a:solidFill>
                  <a:prstClr val="white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EC2</a:t>
            </a:r>
            <a:endParaRPr lang="ko-KR" altLang="en-US" sz="1200" b="1" kern="1200" dirty="0">
              <a:solidFill>
                <a:prstClr val="white"/>
              </a:solidFill>
              <a:latin typeface="MICE고딕" panose="00000500000000000000" pitchFamily="2" charset="-127"/>
              <a:ea typeface="MICE고딕" panose="00000500000000000000" pitchFamily="2" charset="-127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96207" y="2112301"/>
            <a:ext cx="71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900" b="1" kern="1200" dirty="0">
                <a:solidFill>
                  <a:prstClr val="black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HTTP</a:t>
            </a:r>
          </a:p>
          <a:p>
            <a:pPr algn="ctr" defTabSz="685800" latinLnBrk="1">
              <a:buClrTx/>
            </a:pPr>
            <a:r>
              <a:rPr lang="en-US" altLang="ko-KR" sz="900" b="1" kern="1200" dirty="0">
                <a:solidFill>
                  <a:prstClr val="black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(REST API)</a:t>
            </a:r>
            <a:endParaRPr lang="ko-KR" altLang="en-US" sz="900" b="1" kern="1200" dirty="0">
              <a:solidFill>
                <a:prstClr val="black"/>
              </a:solidFill>
              <a:latin typeface="MICE고딕" panose="00000500000000000000" pitchFamily="2" charset="-127"/>
              <a:ea typeface="MICE고딕" panose="00000500000000000000" pitchFamily="2" charset="-127"/>
              <a:cs typeface="+mn-cs"/>
            </a:endParaRPr>
          </a:p>
        </p:txBody>
      </p:sp>
      <p:pic>
        <p:nvPicPr>
          <p:cNvPr id="3080" name="Picture 8" descr="OpenVidu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770" b="98230" l="3312" r="97332">
                        <a14:foregroundMark x1="3312" y1="84248" x2="3312" y2="84248"/>
                        <a14:foregroundMark x1="14259" y1="98584" x2="14259" y2="98584"/>
                        <a14:foregroundMark x1="18583" y1="28850" x2="18583" y2="28850"/>
                        <a14:foregroundMark x1="29899" y1="1770" x2="29899" y2="1770"/>
                        <a14:foregroundMark x1="97332" y1="82832" x2="97332" y2="82832"/>
                        <a14:foregroundMark x1="75529" y1="75221" x2="75529" y2="75221"/>
                        <a14:foregroundMark x1="71205" y1="74513" x2="71205" y2="74513"/>
                        <a14:foregroundMark x1="63017" y1="75221" x2="63017" y2="75221"/>
                        <a14:foregroundMark x1="53266" y1="72212" x2="53266" y2="72212"/>
                        <a14:foregroundMark x1="38454" y1="74513" x2="38454" y2="74513"/>
                        <a14:foregroundMark x1="10769" y1="79882" x2="10769" y2="79882"/>
                        <a14:foregroundMark x1="16308" y1="81065" x2="16308" y2="81065"/>
                        <a14:foregroundMark x1="29846" y1="75740" x2="29846" y2="75740"/>
                        <a14:foregroundMark x1="15077" y1="79290" x2="15077" y2="79290"/>
                        <a14:foregroundMark x1="19385" y1="85207" x2="19385" y2="85207"/>
                        <a14:foregroundMark x1="24308" y1="82840" x2="24308" y2="82840"/>
                        <a14:foregroundMark x1="43692" y1="78107" x2="43692" y2="78107"/>
                        <a14:foregroundMark x1="59077" y1="68639" x2="59077" y2="68639"/>
                        <a14:foregroundMark x1="76308" y1="81065" x2="76308" y2="81065"/>
                        <a14:foregroundMark x1="91692" y1="79882" x2="91692" y2="79882"/>
                        <a14:foregroundMark x1="85538" y1="71006" x2="85538" y2="71006"/>
                        <a14:foregroundMark x1="56308" y1="59763" x2="56308" y2="59763"/>
                        <a14:foregroundMark x1="71385" y1="57396" x2="71385" y2="57396"/>
                        <a14:backgroundMark x1="92640" y1="28850" x2="92640" y2="28850"/>
                        <a14:backgroundMark x1="73965" y1="28850" x2="73965" y2="28850"/>
                        <a14:backgroundMark x1="62649" y1="36991" x2="62649" y2="36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63" y="1097266"/>
            <a:ext cx="1013581" cy="52683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alpha val="37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화살표 연결선 72"/>
          <p:cNvCxnSpPr/>
          <p:nvPr/>
        </p:nvCxnSpPr>
        <p:spPr>
          <a:xfrm>
            <a:off x="4988291" y="1753059"/>
            <a:ext cx="0" cy="4815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16200000">
            <a:off x="4437954" y="1783205"/>
            <a:ext cx="800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b="1" kern="1200" dirty="0">
                <a:solidFill>
                  <a:prstClr val="black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WebRTC</a:t>
            </a:r>
            <a:endParaRPr lang="ko-KR" altLang="en-US" sz="900" b="1" kern="1200" dirty="0">
              <a:solidFill>
                <a:prstClr val="black"/>
              </a:solidFill>
              <a:latin typeface="MICE고딕" panose="00000500000000000000" pitchFamily="2" charset="-127"/>
              <a:ea typeface="MICE고딕" panose="00000500000000000000" pitchFamily="2" charset="-127"/>
              <a:cs typeface="+mn-cs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6021725" y="2643465"/>
            <a:ext cx="860627" cy="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5974254" y="4204677"/>
            <a:ext cx="979730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>
            <a:off x="5974254" y="4068122"/>
            <a:ext cx="926254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521974" y="2708240"/>
            <a:ext cx="556549" cy="0"/>
          </a:xfrm>
          <a:prstGeom prst="straightConnector1">
            <a:avLst/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>
            <a:off x="2470355" y="2523815"/>
            <a:ext cx="558879" cy="0"/>
          </a:xfrm>
          <a:prstGeom prst="straightConnector1">
            <a:avLst/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H="1">
            <a:off x="3845046" y="2523815"/>
            <a:ext cx="46692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>
            <a:off x="3870111" y="2652771"/>
            <a:ext cx="44185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1685" y1="57955" x2="51685" y2="57955"/>
                        <a14:foregroundMark x1="56742" y1="56250" x2="56742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4078" y="2237659"/>
            <a:ext cx="730968" cy="771284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 rot="5400000">
            <a:off x="4685359" y="3363661"/>
            <a:ext cx="77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b="1" kern="1200" dirty="0">
                <a:solidFill>
                  <a:prstClr val="black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+mn-cs"/>
              </a:rPr>
              <a:t>Response</a:t>
            </a:r>
            <a:endParaRPr lang="ko-KR" altLang="en-US" sz="900" b="1" kern="1200" dirty="0">
              <a:solidFill>
                <a:prstClr val="black"/>
              </a:solidFill>
              <a:latin typeface="MICE고딕" panose="00000500000000000000" pitchFamily="2" charset="-127"/>
              <a:ea typeface="MICE고딕" panose="00000500000000000000" pitchFamily="2" charset="-127"/>
              <a:cs typeface="+mn-cs"/>
            </a:endParaRPr>
          </a:p>
        </p:txBody>
      </p:sp>
      <p:grpSp>
        <p:nvGrpSpPr>
          <p:cNvPr id="49" name="Google Shape;7651;p79"/>
          <p:cNvGrpSpPr/>
          <p:nvPr/>
        </p:nvGrpSpPr>
        <p:grpSpPr>
          <a:xfrm>
            <a:off x="608745" y="2271815"/>
            <a:ext cx="468000" cy="504000"/>
            <a:chOff x="-53615675" y="3584850"/>
            <a:chExt cx="279625" cy="319025"/>
          </a:xfrm>
          <a:solidFill>
            <a:schemeClr val="bg1"/>
          </a:solidFill>
        </p:grpSpPr>
        <p:sp>
          <p:nvSpPr>
            <p:cNvPr id="53" name="Google Shape;7652;p79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53;p79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54;p79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1044;p51"/>
          <p:cNvSpPr txBox="1">
            <a:spLocks/>
          </p:cNvSpPr>
          <p:nvPr/>
        </p:nvSpPr>
        <p:spPr>
          <a:xfrm>
            <a:off x="385933" y="481882"/>
            <a:ext cx="3153679" cy="1031865"/>
          </a:xfrm>
          <a:prstGeom prst="rect">
            <a:avLst/>
          </a:prstGeom>
          <a:noFill/>
          <a:ln>
            <a:noFill/>
          </a:ln>
          <a:effectLst>
            <a:outerShdw dist="28575" dir="2640000" algn="bl" rotWithShape="0">
              <a:srgbClr val="FF0B5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trophobic"/>
              <a:buNone/>
              <a:defRPr sz="3500" b="1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etrophobic"/>
              <a:buNone/>
              <a:tabLst/>
              <a:defRPr/>
            </a:pPr>
            <a:r>
              <a:rPr kumimoji="0" lang="ko-KR" altLang="en-US" sz="6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E고딕 Bold" panose="00000500000000000000" pitchFamily="2" charset="-127"/>
                <a:ea typeface="MICE고딕 Bold" panose="00000500000000000000" pitchFamily="2" charset="-127"/>
                <a:sym typeface="Metrophobic"/>
              </a:rPr>
              <a:t>아키텍쳐</a:t>
            </a:r>
            <a:endParaRPr kumimoji="0" lang="ko-KR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hobic"/>
              <a:sym typeface="Metrophobic"/>
            </a:endParaRPr>
          </a:p>
        </p:txBody>
      </p:sp>
      <p:pic>
        <p:nvPicPr>
          <p:cNvPr id="1028" name="Picture 4" descr="카메라 아이콘, 카메라, 전자 제품, 사각형, 선 png | PNGWi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56413" y1="40820" x2="56413" y2="40820"/>
                        <a14:foregroundMark x1="68804" y1="39844" x2="68804" y2="3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0" t="7543" r="20862" b="7665"/>
          <a:stretch/>
        </p:blipFill>
        <p:spPr bwMode="auto">
          <a:xfrm>
            <a:off x="1941043" y="2321038"/>
            <a:ext cx="249383" cy="1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0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7651;p79"/>
          <p:cNvGrpSpPr/>
          <p:nvPr/>
        </p:nvGrpSpPr>
        <p:grpSpPr>
          <a:xfrm>
            <a:off x="330176" y="2920181"/>
            <a:ext cx="468000" cy="504000"/>
            <a:chOff x="-53615675" y="3584850"/>
            <a:chExt cx="279625" cy="319025"/>
          </a:xfrm>
          <a:solidFill>
            <a:schemeClr val="tx1"/>
          </a:solidFill>
        </p:grpSpPr>
        <p:sp>
          <p:nvSpPr>
            <p:cNvPr id="48" name="Google Shape;7652;p79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53;p79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54;p79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0976" y="3512531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사용자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407" name="Google Shape;5005;p72"/>
          <p:cNvSpPr/>
          <p:nvPr/>
        </p:nvSpPr>
        <p:spPr>
          <a:xfrm rot="16200000">
            <a:off x="1478519" y="2732291"/>
            <a:ext cx="592350" cy="968128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회원가입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409" name="Google Shape;5007;p72"/>
          <p:cNvSpPr/>
          <p:nvPr/>
        </p:nvSpPr>
        <p:spPr>
          <a:xfrm rot="16200000">
            <a:off x="4637496" y="2367871"/>
            <a:ext cx="7785" cy="1692000"/>
          </a:xfrm>
          <a:custGeom>
            <a:avLst/>
            <a:gdLst/>
            <a:ahLst/>
            <a:cxnLst/>
            <a:rect l="l" t="t" r="r" b="b"/>
            <a:pathLst>
              <a:path w="486" h="18697" extrusionOk="0">
                <a:moveTo>
                  <a:pt x="243" y="1"/>
                </a:moveTo>
                <a:cubicBezTo>
                  <a:pt x="108" y="1"/>
                  <a:pt x="1" y="109"/>
                  <a:pt x="1" y="243"/>
                </a:cubicBezTo>
                <a:lnTo>
                  <a:pt x="1" y="18455"/>
                </a:lnTo>
                <a:cubicBezTo>
                  <a:pt x="1" y="18588"/>
                  <a:pt x="108" y="18697"/>
                  <a:pt x="243" y="18697"/>
                </a:cubicBezTo>
                <a:cubicBezTo>
                  <a:pt x="377" y="18697"/>
                  <a:pt x="485" y="18588"/>
                  <a:pt x="485" y="18455"/>
                </a:cubicBezTo>
                <a:lnTo>
                  <a:pt x="485" y="243"/>
                </a:lnTo>
                <a:cubicBezTo>
                  <a:pt x="485" y="109"/>
                  <a:pt x="377" y="1"/>
                  <a:pt x="243" y="1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5008;p72"/>
          <p:cNvSpPr/>
          <p:nvPr/>
        </p:nvSpPr>
        <p:spPr>
          <a:xfrm rot="16200000">
            <a:off x="3549170" y="2420643"/>
            <a:ext cx="865983" cy="373582"/>
          </a:xfrm>
          <a:custGeom>
            <a:avLst/>
            <a:gdLst/>
            <a:ahLst/>
            <a:cxnLst/>
            <a:rect l="l" t="t" r="r" b="b"/>
            <a:pathLst>
              <a:path w="54065" h="18698" extrusionOk="0"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lnTo>
                  <a:pt x="0" y="5286"/>
                </a:lnTo>
                <a:cubicBezTo>
                  <a:pt x="0" y="8843"/>
                  <a:pt x="2895" y="11736"/>
                  <a:pt x="6451" y="11736"/>
                </a:cubicBezTo>
                <a:lnTo>
                  <a:pt x="46862" y="11736"/>
                </a:lnTo>
                <a:cubicBezTo>
                  <a:pt x="50567" y="11736"/>
                  <a:pt x="53580" y="14751"/>
                  <a:pt x="53580" y="18456"/>
                </a:cubicBezTo>
                <a:cubicBezTo>
                  <a:pt x="53580" y="18589"/>
                  <a:pt x="53689" y="18698"/>
                  <a:pt x="53822" y="18698"/>
                </a:cubicBezTo>
                <a:cubicBezTo>
                  <a:pt x="53957" y="18698"/>
                  <a:pt x="54064" y="18589"/>
                  <a:pt x="54063" y="18456"/>
                </a:cubicBezTo>
                <a:cubicBezTo>
                  <a:pt x="54063" y="14484"/>
                  <a:pt x="50831" y="11250"/>
                  <a:pt x="46858" y="11250"/>
                </a:cubicBezTo>
                <a:lnTo>
                  <a:pt x="6449" y="11250"/>
                </a:lnTo>
                <a:cubicBezTo>
                  <a:pt x="3160" y="11250"/>
                  <a:pt x="484" y="8576"/>
                  <a:pt x="484" y="5286"/>
                </a:cubicBezTo>
                <a:lnTo>
                  <a:pt x="484" y="242"/>
                </a:ln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5009;p72"/>
          <p:cNvSpPr/>
          <p:nvPr/>
        </p:nvSpPr>
        <p:spPr>
          <a:xfrm rot="16200000">
            <a:off x="4178484" y="3004210"/>
            <a:ext cx="865968" cy="1632197"/>
          </a:xfrm>
          <a:custGeom>
            <a:avLst/>
            <a:gdLst/>
            <a:ahLst/>
            <a:cxnLst/>
            <a:rect l="l" t="t" r="r" b="b"/>
            <a:pathLst>
              <a:path w="54064" h="18698" extrusionOk="0">
                <a:moveTo>
                  <a:pt x="53821" y="0"/>
                </a:moveTo>
                <a:cubicBezTo>
                  <a:pt x="53686" y="0"/>
                  <a:pt x="53579" y="109"/>
                  <a:pt x="53579" y="242"/>
                </a:cubicBezTo>
                <a:lnTo>
                  <a:pt x="53579" y="5286"/>
                </a:lnTo>
                <a:cubicBezTo>
                  <a:pt x="53579" y="8576"/>
                  <a:pt x="50903" y="11250"/>
                  <a:pt x="47614" y="11250"/>
                </a:cubicBezTo>
                <a:lnTo>
                  <a:pt x="7205" y="11250"/>
                </a:lnTo>
                <a:cubicBezTo>
                  <a:pt x="3232" y="11250"/>
                  <a:pt x="0" y="14484"/>
                  <a:pt x="0" y="18456"/>
                </a:cubicBezTo>
                <a:cubicBezTo>
                  <a:pt x="0" y="18589"/>
                  <a:pt x="109" y="18698"/>
                  <a:pt x="242" y="18698"/>
                </a:cubicBezTo>
                <a:cubicBezTo>
                  <a:pt x="376" y="18698"/>
                  <a:pt x="485" y="18589"/>
                  <a:pt x="485" y="18456"/>
                </a:cubicBezTo>
                <a:cubicBezTo>
                  <a:pt x="485" y="14751"/>
                  <a:pt x="3499" y="11736"/>
                  <a:pt x="7202" y="11736"/>
                </a:cubicBezTo>
                <a:lnTo>
                  <a:pt x="47612" y="11736"/>
                </a:lnTo>
                <a:cubicBezTo>
                  <a:pt x="51169" y="11736"/>
                  <a:pt x="54063" y="8843"/>
                  <a:pt x="54063" y="5286"/>
                </a:cubicBezTo>
                <a:lnTo>
                  <a:pt x="54063" y="242"/>
                </a:lnTo>
                <a:cubicBezTo>
                  <a:pt x="54063" y="109"/>
                  <a:pt x="53955" y="0"/>
                  <a:pt x="53821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5013;p72"/>
          <p:cNvSpPr/>
          <p:nvPr/>
        </p:nvSpPr>
        <p:spPr>
          <a:xfrm rot="16200000">
            <a:off x="5483879" y="3180174"/>
            <a:ext cx="54027" cy="67410"/>
          </a:xfrm>
          <a:custGeom>
            <a:avLst/>
            <a:gdLst/>
            <a:ahLst/>
            <a:cxnLst/>
            <a:rect l="l" t="t" r="r" b="b"/>
            <a:pathLst>
              <a:path w="3373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9"/>
                  <a:pt x="3372" y="1687"/>
                </a:cubicBezTo>
                <a:cubicBezTo>
                  <a:pt x="3372" y="755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5014;p72"/>
          <p:cNvSpPr/>
          <p:nvPr/>
        </p:nvSpPr>
        <p:spPr>
          <a:xfrm rot="16200000">
            <a:off x="4137084" y="2144669"/>
            <a:ext cx="54042" cy="67410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0" y="755"/>
                  <a:pt x="0" y="1687"/>
                </a:cubicBezTo>
                <a:cubicBezTo>
                  <a:pt x="0" y="2619"/>
                  <a:pt x="755" y="3373"/>
                  <a:pt x="1687" y="3373"/>
                </a:cubicBezTo>
                <a:cubicBezTo>
                  <a:pt x="2619" y="3373"/>
                  <a:pt x="3373" y="2619"/>
                  <a:pt x="3373" y="1687"/>
                </a:cubicBezTo>
                <a:cubicBezTo>
                  <a:pt x="3373" y="755"/>
                  <a:pt x="2619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5015;p72"/>
          <p:cNvSpPr/>
          <p:nvPr/>
        </p:nvSpPr>
        <p:spPr>
          <a:xfrm rot="16200000">
            <a:off x="5434251" y="4215713"/>
            <a:ext cx="54042" cy="67410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9" y="3373"/>
                  <a:pt x="3374" y="2619"/>
                  <a:pt x="3374" y="1687"/>
                </a:cubicBezTo>
                <a:cubicBezTo>
                  <a:pt x="3374" y="755"/>
                  <a:pt x="2619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5016;p72"/>
          <p:cNvSpPr/>
          <p:nvPr/>
        </p:nvSpPr>
        <p:spPr>
          <a:xfrm rot="16200000">
            <a:off x="3773244" y="3180184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8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5017;p72"/>
          <p:cNvSpPr/>
          <p:nvPr/>
        </p:nvSpPr>
        <p:spPr>
          <a:xfrm rot="16200000">
            <a:off x="3773252" y="3002834"/>
            <a:ext cx="54012" cy="67392"/>
          </a:xfrm>
          <a:custGeom>
            <a:avLst/>
            <a:gdLst/>
            <a:ahLst/>
            <a:cxnLst/>
            <a:rect l="l" t="t" r="r" b="b"/>
            <a:pathLst>
              <a:path w="3372" h="3373" extrusionOk="0">
                <a:moveTo>
                  <a:pt x="1685" y="1"/>
                </a:moveTo>
                <a:cubicBezTo>
                  <a:pt x="753" y="1"/>
                  <a:pt x="0" y="754"/>
                  <a:pt x="0" y="1686"/>
                </a:cubicBezTo>
                <a:cubicBezTo>
                  <a:pt x="0" y="2618"/>
                  <a:pt x="753" y="3372"/>
                  <a:pt x="1685" y="3372"/>
                </a:cubicBezTo>
                <a:cubicBezTo>
                  <a:pt x="2617" y="3372"/>
                  <a:pt x="3372" y="2618"/>
                  <a:pt x="3372" y="1686"/>
                </a:cubicBezTo>
                <a:cubicBezTo>
                  <a:pt x="3372" y="754"/>
                  <a:pt x="2617" y="1"/>
                  <a:pt x="1685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5018;p72"/>
          <p:cNvSpPr/>
          <p:nvPr/>
        </p:nvSpPr>
        <p:spPr>
          <a:xfrm rot="16200000">
            <a:off x="3773252" y="3357564"/>
            <a:ext cx="54012" cy="67392"/>
          </a:xfrm>
          <a:custGeom>
            <a:avLst/>
            <a:gdLst/>
            <a:ahLst/>
            <a:cxnLst/>
            <a:rect l="l" t="t" r="r" b="b"/>
            <a:pathLst>
              <a:path w="3372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9" y="3372"/>
                  <a:pt x="3372" y="2618"/>
                  <a:pt x="3372" y="1686"/>
                </a:cubicBezTo>
                <a:cubicBezTo>
                  <a:pt x="3372" y="754"/>
                  <a:pt x="2619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5019;p72"/>
          <p:cNvSpPr/>
          <p:nvPr/>
        </p:nvSpPr>
        <p:spPr>
          <a:xfrm rot="16200000">
            <a:off x="1040731" y="3086305"/>
            <a:ext cx="7077" cy="255134"/>
          </a:xfrm>
          <a:custGeom>
            <a:avLst/>
            <a:gdLst/>
            <a:ahLst/>
            <a:cxnLst/>
            <a:rect l="l" t="t" r="r" b="b"/>
            <a:pathLst>
              <a:path w="486" h="18696" extrusionOk="0">
                <a:moveTo>
                  <a:pt x="243" y="0"/>
                </a:moveTo>
                <a:cubicBezTo>
                  <a:pt x="108" y="0"/>
                  <a:pt x="1" y="109"/>
                  <a:pt x="1" y="243"/>
                </a:cubicBezTo>
                <a:lnTo>
                  <a:pt x="1" y="18453"/>
                </a:lnTo>
                <a:cubicBezTo>
                  <a:pt x="1" y="18588"/>
                  <a:pt x="108" y="18695"/>
                  <a:pt x="243" y="18695"/>
                </a:cubicBezTo>
                <a:cubicBezTo>
                  <a:pt x="377" y="18695"/>
                  <a:pt x="485" y="18588"/>
                  <a:pt x="485" y="18453"/>
                </a:cubicBezTo>
                <a:lnTo>
                  <a:pt x="485" y="243"/>
                </a:lnTo>
                <a:cubicBezTo>
                  <a:pt x="485" y="109"/>
                  <a:pt x="377" y="0"/>
                  <a:pt x="243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025;p72"/>
          <p:cNvSpPr/>
          <p:nvPr/>
        </p:nvSpPr>
        <p:spPr>
          <a:xfrm rot="16200000">
            <a:off x="892482" y="3180184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0"/>
                </a:moveTo>
                <a:cubicBezTo>
                  <a:pt x="755" y="0"/>
                  <a:pt x="1" y="754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7"/>
                  <a:pt x="3372" y="1687"/>
                </a:cubicBezTo>
                <a:cubicBezTo>
                  <a:pt x="3372" y="754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5028;p72"/>
          <p:cNvSpPr/>
          <p:nvPr/>
        </p:nvSpPr>
        <p:spPr>
          <a:xfrm rot="16200000">
            <a:off x="1140115" y="3180184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6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5011;p72"/>
          <p:cNvSpPr/>
          <p:nvPr/>
        </p:nvSpPr>
        <p:spPr>
          <a:xfrm rot="16200000">
            <a:off x="5810136" y="2816877"/>
            <a:ext cx="493727" cy="798952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00F0E9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게임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441" name="Google Shape;5011;p72"/>
          <p:cNvSpPr/>
          <p:nvPr/>
        </p:nvSpPr>
        <p:spPr>
          <a:xfrm rot="16200000">
            <a:off x="4420816" y="1783088"/>
            <a:ext cx="493727" cy="798952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수강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442" name="Google Shape;5011;p72"/>
          <p:cNvSpPr/>
          <p:nvPr/>
        </p:nvSpPr>
        <p:spPr>
          <a:xfrm rot="16200000">
            <a:off x="5806897" y="3854448"/>
            <a:ext cx="493727" cy="798952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00F0E9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스낵스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444" name="Google Shape;5007;p72"/>
          <p:cNvSpPr/>
          <p:nvPr/>
        </p:nvSpPr>
        <p:spPr>
          <a:xfrm rot="16200000">
            <a:off x="5349295" y="1991553"/>
            <a:ext cx="7785" cy="373563"/>
          </a:xfrm>
          <a:custGeom>
            <a:avLst/>
            <a:gdLst/>
            <a:ahLst/>
            <a:cxnLst/>
            <a:rect l="l" t="t" r="r" b="b"/>
            <a:pathLst>
              <a:path w="486" h="18697" extrusionOk="0">
                <a:moveTo>
                  <a:pt x="243" y="1"/>
                </a:moveTo>
                <a:cubicBezTo>
                  <a:pt x="108" y="1"/>
                  <a:pt x="1" y="109"/>
                  <a:pt x="1" y="243"/>
                </a:cubicBezTo>
                <a:lnTo>
                  <a:pt x="1" y="18455"/>
                </a:lnTo>
                <a:cubicBezTo>
                  <a:pt x="1" y="18588"/>
                  <a:pt x="108" y="18697"/>
                  <a:pt x="243" y="18697"/>
                </a:cubicBezTo>
                <a:cubicBezTo>
                  <a:pt x="377" y="18697"/>
                  <a:pt x="485" y="18588"/>
                  <a:pt x="485" y="18455"/>
                </a:cubicBezTo>
                <a:lnTo>
                  <a:pt x="485" y="243"/>
                </a:lnTo>
                <a:cubicBezTo>
                  <a:pt x="485" y="109"/>
                  <a:pt x="377" y="1"/>
                  <a:pt x="243" y="1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5013;p72"/>
          <p:cNvSpPr/>
          <p:nvPr/>
        </p:nvSpPr>
        <p:spPr>
          <a:xfrm rot="16200000">
            <a:off x="5508108" y="2144637"/>
            <a:ext cx="54027" cy="67410"/>
          </a:xfrm>
          <a:custGeom>
            <a:avLst/>
            <a:gdLst/>
            <a:ahLst/>
            <a:cxnLst/>
            <a:rect l="l" t="t" r="r" b="b"/>
            <a:pathLst>
              <a:path w="3373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9"/>
                  <a:pt x="3372" y="1687"/>
                </a:cubicBezTo>
                <a:cubicBezTo>
                  <a:pt x="3372" y="755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5016;p72"/>
          <p:cNvSpPr/>
          <p:nvPr/>
        </p:nvSpPr>
        <p:spPr>
          <a:xfrm rot="16200000">
            <a:off x="5144261" y="2144647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8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5011;p72"/>
          <p:cNvSpPr/>
          <p:nvPr/>
        </p:nvSpPr>
        <p:spPr>
          <a:xfrm rot="16200000">
            <a:off x="5791844" y="1774967"/>
            <a:ext cx="493727" cy="798952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00F0E9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강의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448" name="Google Shape;5007;p72"/>
          <p:cNvSpPr/>
          <p:nvPr/>
        </p:nvSpPr>
        <p:spPr>
          <a:xfrm>
            <a:off x="6034822" y="1463461"/>
            <a:ext cx="7785" cy="373563"/>
          </a:xfrm>
          <a:custGeom>
            <a:avLst/>
            <a:gdLst/>
            <a:ahLst/>
            <a:cxnLst/>
            <a:rect l="l" t="t" r="r" b="b"/>
            <a:pathLst>
              <a:path w="486" h="18697" extrusionOk="0">
                <a:moveTo>
                  <a:pt x="243" y="1"/>
                </a:moveTo>
                <a:cubicBezTo>
                  <a:pt x="108" y="1"/>
                  <a:pt x="1" y="109"/>
                  <a:pt x="1" y="243"/>
                </a:cubicBezTo>
                <a:lnTo>
                  <a:pt x="1" y="18455"/>
                </a:lnTo>
                <a:cubicBezTo>
                  <a:pt x="1" y="18588"/>
                  <a:pt x="108" y="18697"/>
                  <a:pt x="243" y="18697"/>
                </a:cubicBezTo>
                <a:cubicBezTo>
                  <a:pt x="377" y="18697"/>
                  <a:pt x="485" y="18588"/>
                  <a:pt x="485" y="18455"/>
                </a:cubicBezTo>
                <a:lnTo>
                  <a:pt x="485" y="243"/>
                </a:lnTo>
                <a:cubicBezTo>
                  <a:pt x="485" y="109"/>
                  <a:pt x="377" y="1"/>
                  <a:pt x="243" y="1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5013;p72"/>
          <p:cNvSpPr/>
          <p:nvPr/>
        </p:nvSpPr>
        <p:spPr>
          <a:xfrm>
            <a:off x="6011694" y="1784296"/>
            <a:ext cx="54027" cy="67410"/>
          </a:xfrm>
          <a:custGeom>
            <a:avLst/>
            <a:gdLst/>
            <a:ahLst/>
            <a:cxnLst/>
            <a:rect l="l" t="t" r="r" b="b"/>
            <a:pathLst>
              <a:path w="3373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9"/>
                  <a:pt x="3372" y="1687"/>
                </a:cubicBezTo>
                <a:cubicBezTo>
                  <a:pt x="3372" y="755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5016;p72"/>
          <p:cNvSpPr/>
          <p:nvPr/>
        </p:nvSpPr>
        <p:spPr>
          <a:xfrm>
            <a:off x="6011693" y="1434634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8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7563;p79"/>
          <p:cNvGrpSpPr/>
          <p:nvPr/>
        </p:nvGrpSpPr>
        <p:grpSpPr>
          <a:xfrm>
            <a:off x="5808607" y="904937"/>
            <a:ext cx="468000" cy="468000"/>
            <a:chOff x="-55987225" y="3198925"/>
            <a:chExt cx="317450" cy="317450"/>
          </a:xfrm>
          <a:solidFill>
            <a:schemeClr val="tx1"/>
          </a:solidFill>
        </p:grpSpPr>
        <p:sp>
          <p:nvSpPr>
            <p:cNvPr id="452" name="Google Shape;7564;p79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7565;p79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7566;p79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7567;p79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TextBox 455"/>
          <p:cNvSpPr txBox="1"/>
          <p:nvPr/>
        </p:nvSpPr>
        <p:spPr>
          <a:xfrm>
            <a:off x="5774991" y="501153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강사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459" name="Google Shape;5009;p72"/>
          <p:cNvSpPr/>
          <p:nvPr/>
        </p:nvSpPr>
        <p:spPr>
          <a:xfrm rot="16200000">
            <a:off x="6535988" y="3235441"/>
            <a:ext cx="470735" cy="373582"/>
          </a:xfrm>
          <a:custGeom>
            <a:avLst/>
            <a:gdLst/>
            <a:ahLst/>
            <a:cxnLst/>
            <a:rect l="l" t="t" r="r" b="b"/>
            <a:pathLst>
              <a:path w="54064" h="18698" extrusionOk="0">
                <a:moveTo>
                  <a:pt x="53821" y="0"/>
                </a:moveTo>
                <a:cubicBezTo>
                  <a:pt x="53686" y="0"/>
                  <a:pt x="53579" y="109"/>
                  <a:pt x="53579" y="242"/>
                </a:cubicBezTo>
                <a:lnTo>
                  <a:pt x="53579" y="5286"/>
                </a:lnTo>
                <a:cubicBezTo>
                  <a:pt x="53579" y="8576"/>
                  <a:pt x="50903" y="11250"/>
                  <a:pt x="47614" y="11250"/>
                </a:cubicBezTo>
                <a:lnTo>
                  <a:pt x="7205" y="11250"/>
                </a:lnTo>
                <a:cubicBezTo>
                  <a:pt x="3232" y="11250"/>
                  <a:pt x="0" y="14484"/>
                  <a:pt x="0" y="18456"/>
                </a:cubicBezTo>
                <a:cubicBezTo>
                  <a:pt x="0" y="18589"/>
                  <a:pt x="109" y="18698"/>
                  <a:pt x="242" y="18698"/>
                </a:cubicBezTo>
                <a:cubicBezTo>
                  <a:pt x="376" y="18698"/>
                  <a:pt x="485" y="18589"/>
                  <a:pt x="485" y="18456"/>
                </a:cubicBezTo>
                <a:cubicBezTo>
                  <a:pt x="485" y="14751"/>
                  <a:pt x="3499" y="11736"/>
                  <a:pt x="7202" y="11736"/>
                </a:cubicBezTo>
                <a:lnTo>
                  <a:pt x="47612" y="11736"/>
                </a:lnTo>
                <a:cubicBezTo>
                  <a:pt x="51169" y="11736"/>
                  <a:pt x="54063" y="8843"/>
                  <a:pt x="54063" y="5286"/>
                </a:cubicBezTo>
                <a:lnTo>
                  <a:pt x="54063" y="242"/>
                </a:lnTo>
                <a:cubicBezTo>
                  <a:pt x="54063" y="109"/>
                  <a:pt x="53955" y="0"/>
                  <a:pt x="53821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5015;p72"/>
          <p:cNvSpPr/>
          <p:nvPr/>
        </p:nvSpPr>
        <p:spPr>
          <a:xfrm rot="16200000">
            <a:off x="6970862" y="3625394"/>
            <a:ext cx="54042" cy="67410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9" y="3373"/>
                  <a:pt x="3374" y="2619"/>
                  <a:pt x="3374" y="1687"/>
                </a:cubicBezTo>
                <a:cubicBezTo>
                  <a:pt x="3374" y="755"/>
                  <a:pt x="2619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5018;p72"/>
          <p:cNvSpPr/>
          <p:nvPr/>
        </p:nvSpPr>
        <p:spPr>
          <a:xfrm rot="16200000">
            <a:off x="6534095" y="3157104"/>
            <a:ext cx="54012" cy="67392"/>
          </a:xfrm>
          <a:custGeom>
            <a:avLst/>
            <a:gdLst/>
            <a:ahLst/>
            <a:cxnLst/>
            <a:rect l="l" t="t" r="r" b="b"/>
            <a:pathLst>
              <a:path w="3372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9" y="3372"/>
                  <a:pt x="3372" y="2618"/>
                  <a:pt x="3372" y="1686"/>
                </a:cubicBezTo>
                <a:cubicBezTo>
                  <a:pt x="3372" y="754"/>
                  <a:pt x="2619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5008;p72"/>
          <p:cNvSpPr/>
          <p:nvPr/>
        </p:nvSpPr>
        <p:spPr>
          <a:xfrm rot="16200000">
            <a:off x="6523955" y="3800767"/>
            <a:ext cx="459485" cy="408898"/>
          </a:xfrm>
          <a:custGeom>
            <a:avLst/>
            <a:gdLst/>
            <a:ahLst/>
            <a:cxnLst/>
            <a:rect l="l" t="t" r="r" b="b"/>
            <a:pathLst>
              <a:path w="54065" h="18698" extrusionOk="0"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lnTo>
                  <a:pt x="0" y="5286"/>
                </a:lnTo>
                <a:cubicBezTo>
                  <a:pt x="0" y="8843"/>
                  <a:pt x="2895" y="11736"/>
                  <a:pt x="6451" y="11736"/>
                </a:cubicBezTo>
                <a:lnTo>
                  <a:pt x="46862" y="11736"/>
                </a:lnTo>
                <a:cubicBezTo>
                  <a:pt x="50567" y="11736"/>
                  <a:pt x="53580" y="14751"/>
                  <a:pt x="53580" y="18456"/>
                </a:cubicBezTo>
                <a:cubicBezTo>
                  <a:pt x="53580" y="18589"/>
                  <a:pt x="53689" y="18698"/>
                  <a:pt x="53822" y="18698"/>
                </a:cubicBezTo>
                <a:cubicBezTo>
                  <a:pt x="53957" y="18698"/>
                  <a:pt x="54064" y="18589"/>
                  <a:pt x="54063" y="18456"/>
                </a:cubicBezTo>
                <a:cubicBezTo>
                  <a:pt x="54063" y="14484"/>
                  <a:pt x="50831" y="11250"/>
                  <a:pt x="46858" y="11250"/>
                </a:cubicBezTo>
                <a:lnTo>
                  <a:pt x="6449" y="11250"/>
                </a:lnTo>
                <a:cubicBezTo>
                  <a:pt x="3160" y="11250"/>
                  <a:pt x="484" y="8576"/>
                  <a:pt x="484" y="5286"/>
                </a:cubicBezTo>
                <a:lnTo>
                  <a:pt x="484" y="242"/>
                </a:ln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5014;p72"/>
          <p:cNvSpPr/>
          <p:nvPr/>
        </p:nvSpPr>
        <p:spPr>
          <a:xfrm rot="16200000">
            <a:off x="6970862" y="3741769"/>
            <a:ext cx="54042" cy="67410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0" y="755"/>
                  <a:pt x="0" y="1687"/>
                </a:cubicBezTo>
                <a:cubicBezTo>
                  <a:pt x="0" y="2619"/>
                  <a:pt x="755" y="3373"/>
                  <a:pt x="1687" y="3373"/>
                </a:cubicBezTo>
                <a:cubicBezTo>
                  <a:pt x="2619" y="3373"/>
                  <a:pt x="3373" y="2619"/>
                  <a:pt x="3373" y="1687"/>
                </a:cubicBezTo>
                <a:cubicBezTo>
                  <a:pt x="3373" y="755"/>
                  <a:pt x="2619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5017;p72"/>
          <p:cNvSpPr/>
          <p:nvPr/>
        </p:nvSpPr>
        <p:spPr>
          <a:xfrm rot="16200000">
            <a:off x="6527130" y="4197368"/>
            <a:ext cx="54012" cy="67392"/>
          </a:xfrm>
          <a:custGeom>
            <a:avLst/>
            <a:gdLst/>
            <a:ahLst/>
            <a:cxnLst/>
            <a:rect l="l" t="t" r="r" b="b"/>
            <a:pathLst>
              <a:path w="3372" h="3373" extrusionOk="0">
                <a:moveTo>
                  <a:pt x="1685" y="1"/>
                </a:moveTo>
                <a:cubicBezTo>
                  <a:pt x="753" y="1"/>
                  <a:pt x="0" y="754"/>
                  <a:pt x="0" y="1686"/>
                </a:cubicBezTo>
                <a:cubicBezTo>
                  <a:pt x="0" y="2618"/>
                  <a:pt x="753" y="3372"/>
                  <a:pt x="1685" y="3372"/>
                </a:cubicBezTo>
                <a:cubicBezTo>
                  <a:pt x="2617" y="3372"/>
                  <a:pt x="3372" y="2618"/>
                  <a:pt x="3372" y="1686"/>
                </a:cubicBezTo>
                <a:cubicBezTo>
                  <a:pt x="3372" y="754"/>
                  <a:pt x="2617" y="1"/>
                  <a:pt x="1685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7651;p79"/>
          <p:cNvGrpSpPr/>
          <p:nvPr/>
        </p:nvGrpSpPr>
        <p:grpSpPr>
          <a:xfrm>
            <a:off x="7156722" y="3405600"/>
            <a:ext cx="468000" cy="504000"/>
            <a:chOff x="-53615675" y="3584850"/>
            <a:chExt cx="279625" cy="319025"/>
          </a:xfrm>
          <a:solidFill>
            <a:schemeClr val="tx1"/>
          </a:solidFill>
        </p:grpSpPr>
        <p:sp>
          <p:nvSpPr>
            <p:cNvPr id="469" name="Google Shape;7652;p79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7653;p79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7654;p79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TextBox 471"/>
          <p:cNvSpPr txBox="1"/>
          <p:nvPr/>
        </p:nvSpPr>
        <p:spPr>
          <a:xfrm>
            <a:off x="7057522" y="399795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사용자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grpSp>
        <p:nvGrpSpPr>
          <p:cNvPr id="473" name="Google Shape;7705;p79"/>
          <p:cNvGrpSpPr/>
          <p:nvPr/>
        </p:nvGrpSpPr>
        <p:grpSpPr>
          <a:xfrm>
            <a:off x="8288862" y="890987"/>
            <a:ext cx="468000" cy="468000"/>
            <a:chOff x="-53242350" y="3584850"/>
            <a:chExt cx="317425" cy="316650"/>
          </a:xfrm>
          <a:solidFill>
            <a:schemeClr val="tx1"/>
          </a:solidFill>
        </p:grpSpPr>
        <p:sp>
          <p:nvSpPr>
            <p:cNvPr id="474" name="Google Shape;7706;p79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7707;p79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7708;p79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7709;p79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7710;p79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5007;p72"/>
          <p:cNvSpPr/>
          <p:nvPr/>
        </p:nvSpPr>
        <p:spPr>
          <a:xfrm rot="16200000">
            <a:off x="6550294" y="974025"/>
            <a:ext cx="7785" cy="373563"/>
          </a:xfrm>
          <a:custGeom>
            <a:avLst/>
            <a:gdLst/>
            <a:ahLst/>
            <a:cxnLst/>
            <a:rect l="l" t="t" r="r" b="b"/>
            <a:pathLst>
              <a:path w="486" h="18697" extrusionOk="0">
                <a:moveTo>
                  <a:pt x="243" y="1"/>
                </a:moveTo>
                <a:cubicBezTo>
                  <a:pt x="108" y="1"/>
                  <a:pt x="1" y="109"/>
                  <a:pt x="1" y="243"/>
                </a:cubicBezTo>
                <a:lnTo>
                  <a:pt x="1" y="18455"/>
                </a:lnTo>
                <a:cubicBezTo>
                  <a:pt x="1" y="18588"/>
                  <a:pt x="108" y="18697"/>
                  <a:pt x="243" y="18697"/>
                </a:cubicBezTo>
                <a:cubicBezTo>
                  <a:pt x="377" y="18697"/>
                  <a:pt x="485" y="18588"/>
                  <a:pt x="485" y="18455"/>
                </a:cubicBezTo>
                <a:lnTo>
                  <a:pt x="485" y="243"/>
                </a:lnTo>
                <a:cubicBezTo>
                  <a:pt x="485" y="109"/>
                  <a:pt x="377" y="1"/>
                  <a:pt x="243" y="1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5013;p72"/>
          <p:cNvSpPr/>
          <p:nvPr/>
        </p:nvSpPr>
        <p:spPr>
          <a:xfrm rot="16200000">
            <a:off x="6709107" y="1127109"/>
            <a:ext cx="54027" cy="67410"/>
          </a:xfrm>
          <a:custGeom>
            <a:avLst/>
            <a:gdLst/>
            <a:ahLst/>
            <a:cxnLst/>
            <a:rect l="l" t="t" r="r" b="b"/>
            <a:pathLst>
              <a:path w="3373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9"/>
                  <a:pt x="3372" y="1687"/>
                </a:cubicBezTo>
                <a:cubicBezTo>
                  <a:pt x="3372" y="755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5016;p72"/>
          <p:cNvSpPr/>
          <p:nvPr/>
        </p:nvSpPr>
        <p:spPr>
          <a:xfrm rot="16200000">
            <a:off x="6345260" y="1127119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8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5007;p72"/>
          <p:cNvSpPr/>
          <p:nvPr/>
        </p:nvSpPr>
        <p:spPr>
          <a:xfrm rot="16200000">
            <a:off x="8003450" y="977917"/>
            <a:ext cx="7785" cy="373563"/>
          </a:xfrm>
          <a:custGeom>
            <a:avLst/>
            <a:gdLst/>
            <a:ahLst/>
            <a:cxnLst/>
            <a:rect l="l" t="t" r="r" b="b"/>
            <a:pathLst>
              <a:path w="486" h="18697" extrusionOk="0">
                <a:moveTo>
                  <a:pt x="243" y="1"/>
                </a:moveTo>
                <a:cubicBezTo>
                  <a:pt x="108" y="1"/>
                  <a:pt x="1" y="109"/>
                  <a:pt x="1" y="243"/>
                </a:cubicBezTo>
                <a:lnTo>
                  <a:pt x="1" y="18455"/>
                </a:lnTo>
                <a:cubicBezTo>
                  <a:pt x="1" y="18588"/>
                  <a:pt x="108" y="18697"/>
                  <a:pt x="243" y="18697"/>
                </a:cubicBezTo>
                <a:cubicBezTo>
                  <a:pt x="377" y="18697"/>
                  <a:pt x="485" y="18588"/>
                  <a:pt x="485" y="18455"/>
                </a:cubicBezTo>
                <a:lnTo>
                  <a:pt x="485" y="243"/>
                </a:lnTo>
                <a:cubicBezTo>
                  <a:pt x="485" y="109"/>
                  <a:pt x="377" y="1"/>
                  <a:pt x="243" y="1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5013;p72"/>
          <p:cNvSpPr/>
          <p:nvPr/>
        </p:nvSpPr>
        <p:spPr>
          <a:xfrm rot="16200000">
            <a:off x="8162263" y="1131001"/>
            <a:ext cx="54027" cy="67410"/>
          </a:xfrm>
          <a:custGeom>
            <a:avLst/>
            <a:gdLst/>
            <a:ahLst/>
            <a:cxnLst/>
            <a:rect l="l" t="t" r="r" b="b"/>
            <a:pathLst>
              <a:path w="3373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9"/>
                  <a:pt x="3372" y="1687"/>
                </a:cubicBezTo>
                <a:cubicBezTo>
                  <a:pt x="3372" y="755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5016;p72"/>
          <p:cNvSpPr/>
          <p:nvPr/>
        </p:nvSpPr>
        <p:spPr>
          <a:xfrm rot="16200000">
            <a:off x="7798416" y="1131011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8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5011;p72"/>
          <p:cNvSpPr/>
          <p:nvPr/>
        </p:nvSpPr>
        <p:spPr>
          <a:xfrm rot="16200000">
            <a:off x="7033567" y="765222"/>
            <a:ext cx="493727" cy="798952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권한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8155571" y="5011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관리자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487" name="Google Shape;1044;p51"/>
          <p:cNvSpPr txBox="1">
            <a:spLocks noGrp="1"/>
          </p:cNvSpPr>
          <p:nvPr>
            <p:ph type="title"/>
          </p:nvPr>
        </p:nvSpPr>
        <p:spPr>
          <a:xfrm>
            <a:off x="385934" y="481882"/>
            <a:ext cx="2363018" cy="103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60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서비스</a:t>
            </a:r>
            <a:endParaRPr sz="6000" dirty="0">
              <a:solidFill>
                <a:schemeClr val="tx1"/>
              </a:solidFill>
            </a:endParaRPr>
          </a:p>
        </p:txBody>
      </p:sp>
      <p:sp>
        <p:nvSpPr>
          <p:cNvPr id="62" name="Google Shape;5005;p72"/>
          <p:cNvSpPr/>
          <p:nvPr/>
        </p:nvSpPr>
        <p:spPr>
          <a:xfrm rot="16200000">
            <a:off x="2872483" y="2811545"/>
            <a:ext cx="592350" cy="809620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로그인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63" name="Google Shape;5019;p72"/>
          <p:cNvSpPr/>
          <p:nvPr/>
        </p:nvSpPr>
        <p:spPr>
          <a:xfrm rot="16200000">
            <a:off x="2507192" y="3086306"/>
            <a:ext cx="7077" cy="255134"/>
          </a:xfrm>
          <a:custGeom>
            <a:avLst/>
            <a:gdLst/>
            <a:ahLst/>
            <a:cxnLst/>
            <a:rect l="l" t="t" r="r" b="b"/>
            <a:pathLst>
              <a:path w="486" h="18696" extrusionOk="0">
                <a:moveTo>
                  <a:pt x="243" y="0"/>
                </a:moveTo>
                <a:cubicBezTo>
                  <a:pt x="108" y="0"/>
                  <a:pt x="1" y="109"/>
                  <a:pt x="1" y="243"/>
                </a:cubicBezTo>
                <a:lnTo>
                  <a:pt x="1" y="18453"/>
                </a:lnTo>
                <a:cubicBezTo>
                  <a:pt x="1" y="18588"/>
                  <a:pt x="108" y="18695"/>
                  <a:pt x="243" y="18695"/>
                </a:cubicBezTo>
                <a:cubicBezTo>
                  <a:pt x="377" y="18695"/>
                  <a:pt x="485" y="18588"/>
                  <a:pt x="485" y="18453"/>
                </a:cubicBezTo>
                <a:lnTo>
                  <a:pt x="485" y="243"/>
                </a:lnTo>
                <a:cubicBezTo>
                  <a:pt x="485" y="109"/>
                  <a:pt x="377" y="0"/>
                  <a:pt x="243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5025;p72"/>
          <p:cNvSpPr/>
          <p:nvPr/>
        </p:nvSpPr>
        <p:spPr>
          <a:xfrm rot="16200000">
            <a:off x="2358943" y="3180185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0"/>
                </a:moveTo>
                <a:cubicBezTo>
                  <a:pt x="755" y="0"/>
                  <a:pt x="1" y="754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7"/>
                  <a:pt x="3372" y="1687"/>
                </a:cubicBezTo>
                <a:cubicBezTo>
                  <a:pt x="3372" y="754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028;p72"/>
          <p:cNvSpPr/>
          <p:nvPr/>
        </p:nvSpPr>
        <p:spPr>
          <a:xfrm rot="16200000">
            <a:off x="2606576" y="3180185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6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7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7651;p79"/>
          <p:cNvGrpSpPr/>
          <p:nvPr/>
        </p:nvGrpSpPr>
        <p:grpSpPr>
          <a:xfrm>
            <a:off x="571146" y="2296407"/>
            <a:ext cx="468000" cy="504000"/>
            <a:chOff x="-53615675" y="3584850"/>
            <a:chExt cx="279625" cy="319025"/>
          </a:xfrm>
          <a:solidFill>
            <a:schemeClr val="tx1"/>
          </a:solidFill>
        </p:grpSpPr>
        <p:sp>
          <p:nvSpPr>
            <p:cNvPr id="48" name="Google Shape;7652;p79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53;p79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54;p79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71946" y="2888757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사용자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410" name="Google Shape;5008;p72"/>
          <p:cNvSpPr/>
          <p:nvPr/>
        </p:nvSpPr>
        <p:spPr>
          <a:xfrm rot="16200000">
            <a:off x="2482846" y="1796869"/>
            <a:ext cx="865983" cy="373582"/>
          </a:xfrm>
          <a:custGeom>
            <a:avLst/>
            <a:gdLst/>
            <a:ahLst/>
            <a:cxnLst/>
            <a:rect l="l" t="t" r="r" b="b"/>
            <a:pathLst>
              <a:path w="54065" h="18698" extrusionOk="0"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lnTo>
                  <a:pt x="0" y="5286"/>
                </a:lnTo>
                <a:cubicBezTo>
                  <a:pt x="0" y="8843"/>
                  <a:pt x="2895" y="11736"/>
                  <a:pt x="6451" y="11736"/>
                </a:cubicBezTo>
                <a:lnTo>
                  <a:pt x="46862" y="11736"/>
                </a:lnTo>
                <a:cubicBezTo>
                  <a:pt x="50567" y="11736"/>
                  <a:pt x="53580" y="14751"/>
                  <a:pt x="53580" y="18456"/>
                </a:cubicBezTo>
                <a:cubicBezTo>
                  <a:pt x="53580" y="18589"/>
                  <a:pt x="53689" y="18698"/>
                  <a:pt x="53822" y="18698"/>
                </a:cubicBezTo>
                <a:cubicBezTo>
                  <a:pt x="53957" y="18698"/>
                  <a:pt x="54064" y="18589"/>
                  <a:pt x="54063" y="18456"/>
                </a:cubicBezTo>
                <a:cubicBezTo>
                  <a:pt x="54063" y="14484"/>
                  <a:pt x="50831" y="11250"/>
                  <a:pt x="46858" y="11250"/>
                </a:cubicBezTo>
                <a:lnTo>
                  <a:pt x="6449" y="11250"/>
                </a:lnTo>
                <a:cubicBezTo>
                  <a:pt x="3160" y="11250"/>
                  <a:pt x="484" y="8576"/>
                  <a:pt x="484" y="5286"/>
                </a:cubicBezTo>
                <a:lnTo>
                  <a:pt x="484" y="242"/>
                </a:ln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5009;p72"/>
          <p:cNvSpPr/>
          <p:nvPr/>
        </p:nvSpPr>
        <p:spPr>
          <a:xfrm rot="16200000">
            <a:off x="2482856" y="3009743"/>
            <a:ext cx="865968" cy="373583"/>
          </a:xfrm>
          <a:custGeom>
            <a:avLst/>
            <a:gdLst/>
            <a:ahLst/>
            <a:cxnLst/>
            <a:rect l="l" t="t" r="r" b="b"/>
            <a:pathLst>
              <a:path w="54064" h="18698" extrusionOk="0">
                <a:moveTo>
                  <a:pt x="53821" y="0"/>
                </a:moveTo>
                <a:cubicBezTo>
                  <a:pt x="53686" y="0"/>
                  <a:pt x="53579" y="109"/>
                  <a:pt x="53579" y="242"/>
                </a:cubicBezTo>
                <a:lnTo>
                  <a:pt x="53579" y="5286"/>
                </a:lnTo>
                <a:cubicBezTo>
                  <a:pt x="53579" y="8576"/>
                  <a:pt x="50903" y="11250"/>
                  <a:pt x="47614" y="11250"/>
                </a:cubicBezTo>
                <a:lnTo>
                  <a:pt x="7205" y="11250"/>
                </a:lnTo>
                <a:cubicBezTo>
                  <a:pt x="3232" y="11250"/>
                  <a:pt x="0" y="14484"/>
                  <a:pt x="0" y="18456"/>
                </a:cubicBezTo>
                <a:cubicBezTo>
                  <a:pt x="0" y="18589"/>
                  <a:pt x="109" y="18698"/>
                  <a:pt x="242" y="18698"/>
                </a:cubicBezTo>
                <a:cubicBezTo>
                  <a:pt x="376" y="18698"/>
                  <a:pt x="485" y="18589"/>
                  <a:pt x="485" y="18456"/>
                </a:cubicBezTo>
                <a:cubicBezTo>
                  <a:pt x="485" y="14751"/>
                  <a:pt x="3499" y="11736"/>
                  <a:pt x="7202" y="11736"/>
                </a:cubicBezTo>
                <a:lnTo>
                  <a:pt x="47612" y="11736"/>
                </a:lnTo>
                <a:cubicBezTo>
                  <a:pt x="51169" y="11736"/>
                  <a:pt x="54063" y="8843"/>
                  <a:pt x="54063" y="5286"/>
                </a:cubicBezTo>
                <a:lnTo>
                  <a:pt x="54063" y="242"/>
                </a:lnTo>
                <a:cubicBezTo>
                  <a:pt x="54063" y="109"/>
                  <a:pt x="53955" y="0"/>
                  <a:pt x="53821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5014;p72"/>
          <p:cNvSpPr/>
          <p:nvPr/>
        </p:nvSpPr>
        <p:spPr>
          <a:xfrm rot="16200000">
            <a:off x="3070760" y="1520895"/>
            <a:ext cx="54042" cy="67410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0" y="755"/>
                  <a:pt x="0" y="1687"/>
                </a:cubicBezTo>
                <a:cubicBezTo>
                  <a:pt x="0" y="2619"/>
                  <a:pt x="755" y="3373"/>
                  <a:pt x="1687" y="3373"/>
                </a:cubicBezTo>
                <a:cubicBezTo>
                  <a:pt x="2619" y="3373"/>
                  <a:pt x="3373" y="2619"/>
                  <a:pt x="3373" y="1687"/>
                </a:cubicBezTo>
                <a:cubicBezTo>
                  <a:pt x="3373" y="755"/>
                  <a:pt x="2619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5015;p72"/>
          <p:cNvSpPr/>
          <p:nvPr/>
        </p:nvSpPr>
        <p:spPr>
          <a:xfrm rot="16200000">
            <a:off x="3084939" y="3591939"/>
            <a:ext cx="54042" cy="67410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9" y="3373"/>
                  <a:pt x="3374" y="2619"/>
                  <a:pt x="3374" y="1687"/>
                </a:cubicBezTo>
                <a:cubicBezTo>
                  <a:pt x="3374" y="755"/>
                  <a:pt x="2619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5017;p72"/>
          <p:cNvSpPr/>
          <p:nvPr/>
        </p:nvSpPr>
        <p:spPr>
          <a:xfrm rot="16200000">
            <a:off x="2706928" y="2379060"/>
            <a:ext cx="54012" cy="67392"/>
          </a:xfrm>
          <a:custGeom>
            <a:avLst/>
            <a:gdLst/>
            <a:ahLst/>
            <a:cxnLst/>
            <a:rect l="l" t="t" r="r" b="b"/>
            <a:pathLst>
              <a:path w="3372" h="3373" extrusionOk="0">
                <a:moveTo>
                  <a:pt x="1685" y="1"/>
                </a:moveTo>
                <a:cubicBezTo>
                  <a:pt x="753" y="1"/>
                  <a:pt x="0" y="754"/>
                  <a:pt x="0" y="1686"/>
                </a:cubicBezTo>
                <a:cubicBezTo>
                  <a:pt x="0" y="2618"/>
                  <a:pt x="753" y="3372"/>
                  <a:pt x="1685" y="3372"/>
                </a:cubicBezTo>
                <a:cubicBezTo>
                  <a:pt x="2617" y="3372"/>
                  <a:pt x="3372" y="2618"/>
                  <a:pt x="3372" y="1686"/>
                </a:cubicBezTo>
                <a:cubicBezTo>
                  <a:pt x="3372" y="754"/>
                  <a:pt x="2617" y="1"/>
                  <a:pt x="1685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5018;p72"/>
          <p:cNvSpPr/>
          <p:nvPr/>
        </p:nvSpPr>
        <p:spPr>
          <a:xfrm rot="16200000">
            <a:off x="2706928" y="2733790"/>
            <a:ext cx="54012" cy="67392"/>
          </a:xfrm>
          <a:custGeom>
            <a:avLst/>
            <a:gdLst/>
            <a:ahLst/>
            <a:cxnLst/>
            <a:rect l="l" t="t" r="r" b="b"/>
            <a:pathLst>
              <a:path w="3372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9" y="3372"/>
                  <a:pt x="3372" y="2618"/>
                  <a:pt x="3372" y="1686"/>
                </a:cubicBezTo>
                <a:cubicBezTo>
                  <a:pt x="3372" y="754"/>
                  <a:pt x="2619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5019;p72"/>
          <p:cNvSpPr/>
          <p:nvPr/>
        </p:nvSpPr>
        <p:spPr>
          <a:xfrm rot="16200000">
            <a:off x="1414697" y="2403328"/>
            <a:ext cx="7785" cy="373541"/>
          </a:xfrm>
          <a:custGeom>
            <a:avLst/>
            <a:gdLst/>
            <a:ahLst/>
            <a:cxnLst/>
            <a:rect l="l" t="t" r="r" b="b"/>
            <a:pathLst>
              <a:path w="486" h="18696" extrusionOk="0">
                <a:moveTo>
                  <a:pt x="243" y="0"/>
                </a:moveTo>
                <a:cubicBezTo>
                  <a:pt x="108" y="0"/>
                  <a:pt x="1" y="109"/>
                  <a:pt x="1" y="243"/>
                </a:cubicBezTo>
                <a:lnTo>
                  <a:pt x="1" y="18453"/>
                </a:lnTo>
                <a:cubicBezTo>
                  <a:pt x="1" y="18588"/>
                  <a:pt x="108" y="18695"/>
                  <a:pt x="243" y="18695"/>
                </a:cubicBezTo>
                <a:cubicBezTo>
                  <a:pt x="377" y="18695"/>
                  <a:pt x="485" y="18588"/>
                  <a:pt x="485" y="18453"/>
                </a:cubicBezTo>
                <a:lnTo>
                  <a:pt x="485" y="243"/>
                </a:lnTo>
                <a:cubicBezTo>
                  <a:pt x="485" y="109"/>
                  <a:pt x="377" y="0"/>
                  <a:pt x="243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025;p72"/>
          <p:cNvSpPr/>
          <p:nvPr/>
        </p:nvSpPr>
        <p:spPr>
          <a:xfrm rot="16200000">
            <a:off x="1209652" y="2556410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0"/>
                </a:moveTo>
                <a:cubicBezTo>
                  <a:pt x="755" y="0"/>
                  <a:pt x="1" y="754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7"/>
                  <a:pt x="3372" y="1687"/>
                </a:cubicBezTo>
                <a:cubicBezTo>
                  <a:pt x="3372" y="754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5028;p72"/>
          <p:cNvSpPr/>
          <p:nvPr/>
        </p:nvSpPr>
        <p:spPr>
          <a:xfrm rot="16200000">
            <a:off x="1573490" y="2556410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6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5011;p72"/>
          <p:cNvSpPr/>
          <p:nvPr/>
        </p:nvSpPr>
        <p:spPr>
          <a:xfrm rot="16200000">
            <a:off x="3629699" y="579373"/>
            <a:ext cx="493727" cy="1318854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00F0E9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라이브 강의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451" name="Google Shape;7563;p79"/>
          <p:cNvGrpSpPr/>
          <p:nvPr/>
        </p:nvGrpSpPr>
        <p:grpSpPr>
          <a:xfrm>
            <a:off x="5132935" y="1293554"/>
            <a:ext cx="468000" cy="468000"/>
            <a:chOff x="-55987225" y="3198925"/>
            <a:chExt cx="317450" cy="317450"/>
          </a:xfrm>
          <a:solidFill>
            <a:schemeClr val="tx1"/>
          </a:solidFill>
        </p:grpSpPr>
        <p:sp>
          <p:nvSpPr>
            <p:cNvPr id="452" name="Google Shape;7564;p79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7565;p79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7566;p79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7567;p79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TextBox 455"/>
          <p:cNvSpPr txBox="1"/>
          <p:nvPr/>
        </p:nvSpPr>
        <p:spPr>
          <a:xfrm>
            <a:off x="5099319" y="889770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강사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grpSp>
        <p:nvGrpSpPr>
          <p:cNvPr id="473" name="Google Shape;7705;p79"/>
          <p:cNvGrpSpPr/>
          <p:nvPr/>
        </p:nvGrpSpPr>
        <p:grpSpPr>
          <a:xfrm>
            <a:off x="6244093" y="1868898"/>
            <a:ext cx="468000" cy="468000"/>
            <a:chOff x="-53242350" y="3584850"/>
            <a:chExt cx="317425" cy="316650"/>
          </a:xfrm>
          <a:solidFill>
            <a:schemeClr val="tx1"/>
          </a:solidFill>
        </p:grpSpPr>
        <p:sp>
          <p:nvSpPr>
            <p:cNvPr id="474" name="Google Shape;7706;p79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7707;p79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7708;p79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7709;p79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7710;p79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5007;p72"/>
          <p:cNvSpPr/>
          <p:nvPr/>
        </p:nvSpPr>
        <p:spPr>
          <a:xfrm rot="16200000">
            <a:off x="4831700" y="1367779"/>
            <a:ext cx="7785" cy="373563"/>
          </a:xfrm>
          <a:custGeom>
            <a:avLst/>
            <a:gdLst/>
            <a:ahLst/>
            <a:cxnLst/>
            <a:rect l="l" t="t" r="r" b="b"/>
            <a:pathLst>
              <a:path w="486" h="18697" extrusionOk="0">
                <a:moveTo>
                  <a:pt x="243" y="1"/>
                </a:moveTo>
                <a:cubicBezTo>
                  <a:pt x="108" y="1"/>
                  <a:pt x="1" y="109"/>
                  <a:pt x="1" y="243"/>
                </a:cubicBezTo>
                <a:lnTo>
                  <a:pt x="1" y="18455"/>
                </a:lnTo>
                <a:cubicBezTo>
                  <a:pt x="1" y="18588"/>
                  <a:pt x="108" y="18697"/>
                  <a:pt x="243" y="18697"/>
                </a:cubicBezTo>
                <a:cubicBezTo>
                  <a:pt x="377" y="18697"/>
                  <a:pt x="485" y="18588"/>
                  <a:pt x="485" y="18455"/>
                </a:cubicBezTo>
                <a:lnTo>
                  <a:pt x="485" y="243"/>
                </a:lnTo>
                <a:cubicBezTo>
                  <a:pt x="485" y="109"/>
                  <a:pt x="377" y="1"/>
                  <a:pt x="243" y="1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5013;p72"/>
          <p:cNvSpPr/>
          <p:nvPr/>
        </p:nvSpPr>
        <p:spPr>
          <a:xfrm rot="16200000">
            <a:off x="4990513" y="1520863"/>
            <a:ext cx="54027" cy="67410"/>
          </a:xfrm>
          <a:custGeom>
            <a:avLst/>
            <a:gdLst/>
            <a:ahLst/>
            <a:cxnLst/>
            <a:rect l="l" t="t" r="r" b="b"/>
            <a:pathLst>
              <a:path w="3373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9"/>
                  <a:pt x="3372" y="1687"/>
                </a:cubicBezTo>
                <a:cubicBezTo>
                  <a:pt x="3372" y="755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5016;p72"/>
          <p:cNvSpPr/>
          <p:nvPr/>
        </p:nvSpPr>
        <p:spPr>
          <a:xfrm rot="16200000">
            <a:off x="4626666" y="1520873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8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 rot="18848626">
            <a:off x="4784791" y="3272091"/>
            <a:ext cx="431248" cy="54028"/>
            <a:chOff x="4667744" y="3832537"/>
            <a:chExt cx="431248" cy="54028"/>
          </a:xfrm>
        </p:grpSpPr>
        <p:sp>
          <p:nvSpPr>
            <p:cNvPr id="482" name="Google Shape;5007;p72"/>
            <p:cNvSpPr/>
            <p:nvPr/>
          </p:nvSpPr>
          <p:spPr>
            <a:xfrm rot="16200000">
              <a:off x="4879460" y="3672762"/>
              <a:ext cx="7785" cy="373563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5013;p72"/>
            <p:cNvSpPr/>
            <p:nvPr/>
          </p:nvSpPr>
          <p:spPr>
            <a:xfrm rot="16200000">
              <a:off x="5038273" y="3825846"/>
              <a:ext cx="54027" cy="67410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016;p72"/>
            <p:cNvSpPr/>
            <p:nvPr/>
          </p:nvSpPr>
          <p:spPr>
            <a:xfrm rot="16200000">
              <a:off x="4674426" y="3825856"/>
              <a:ext cx="54027" cy="67392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TextBox 485"/>
          <p:cNvSpPr txBox="1"/>
          <p:nvPr/>
        </p:nvSpPr>
        <p:spPr>
          <a:xfrm>
            <a:off x="6110802" y="1479063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관리자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61" name="Google Shape;5011;p72"/>
          <p:cNvSpPr/>
          <p:nvPr/>
        </p:nvSpPr>
        <p:spPr>
          <a:xfrm rot="16200000">
            <a:off x="3736763" y="2547519"/>
            <a:ext cx="493727" cy="1506788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00F0E9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녹화 영상 강의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62" name="Google Shape;7563;p79"/>
          <p:cNvGrpSpPr/>
          <p:nvPr/>
        </p:nvGrpSpPr>
        <p:grpSpPr>
          <a:xfrm>
            <a:off x="8086040" y="3377486"/>
            <a:ext cx="468000" cy="468000"/>
            <a:chOff x="-55987225" y="3198925"/>
            <a:chExt cx="317450" cy="317450"/>
          </a:xfrm>
          <a:solidFill>
            <a:schemeClr val="tx1"/>
          </a:solidFill>
        </p:grpSpPr>
        <p:sp>
          <p:nvSpPr>
            <p:cNvPr id="63" name="Google Shape;7564;p79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65;p79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66;p79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67;p79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8052424" y="2973702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강사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71" name="Google Shape;5011;p72"/>
          <p:cNvSpPr/>
          <p:nvPr/>
        </p:nvSpPr>
        <p:spPr>
          <a:xfrm rot="16200000">
            <a:off x="5309788" y="2451319"/>
            <a:ext cx="493727" cy="798952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업로드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 rot="18848626">
            <a:off x="5843853" y="2349653"/>
            <a:ext cx="431248" cy="54028"/>
            <a:chOff x="4667744" y="3832537"/>
            <a:chExt cx="431248" cy="54028"/>
          </a:xfrm>
        </p:grpSpPr>
        <p:sp>
          <p:nvSpPr>
            <p:cNvPr id="85" name="Google Shape;5007;p72"/>
            <p:cNvSpPr/>
            <p:nvPr/>
          </p:nvSpPr>
          <p:spPr>
            <a:xfrm rot="16200000">
              <a:off x="4879460" y="3672762"/>
              <a:ext cx="7785" cy="373563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013;p72"/>
            <p:cNvSpPr/>
            <p:nvPr/>
          </p:nvSpPr>
          <p:spPr>
            <a:xfrm rot="16200000">
              <a:off x="5038273" y="3825846"/>
              <a:ext cx="54027" cy="67410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016;p72"/>
            <p:cNvSpPr/>
            <p:nvPr/>
          </p:nvSpPr>
          <p:spPr>
            <a:xfrm rot="16200000">
              <a:off x="4674426" y="3825856"/>
              <a:ext cx="54027" cy="67392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그룹 87"/>
          <p:cNvGrpSpPr/>
          <p:nvPr/>
        </p:nvGrpSpPr>
        <p:grpSpPr>
          <a:xfrm rot="2751374" flipH="1">
            <a:off x="6645868" y="2349658"/>
            <a:ext cx="431248" cy="54028"/>
            <a:chOff x="4667744" y="3832537"/>
            <a:chExt cx="431248" cy="54028"/>
          </a:xfrm>
        </p:grpSpPr>
        <p:sp>
          <p:nvSpPr>
            <p:cNvPr id="89" name="Google Shape;5007;p72"/>
            <p:cNvSpPr/>
            <p:nvPr/>
          </p:nvSpPr>
          <p:spPr>
            <a:xfrm rot="16200000">
              <a:off x="4879460" y="3672762"/>
              <a:ext cx="7785" cy="373563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013;p72"/>
            <p:cNvSpPr/>
            <p:nvPr/>
          </p:nvSpPr>
          <p:spPr>
            <a:xfrm rot="16200000">
              <a:off x="5038273" y="3825846"/>
              <a:ext cx="54027" cy="67410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16;p72"/>
            <p:cNvSpPr/>
            <p:nvPr/>
          </p:nvSpPr>
          <p:spPr>
            <a:xfrm rot="16200000">
              <a:off x="4674426" y="3825856"/>
              <a:ext cx="54027" cy="67392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5011;p72"/>
          <p:cNvSpPr/>
          <p:nvPr/>
        </p:nvSpPr>
        <p:spPr>
          <a:xfrm rot="16200000">
            <a:off x="7140810" y="2445741"/>
            <a:ext cx="493727" cy="798952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제출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 rot="2751374" flipH="1">
            <a:off x="7685125" y="3302876"/>
            <a:ext cx="431248" cy="54028"/>
            <a:chOff x="4667744" y="3832537"/>
            <a:chExt cx="431248" cy="54028"/>
          </a:xfrm>
        </p:grpSpPr>
        <p:sp>
          <p:nvSpPr>
            <p:cNvPr id="94" name="Google Shape;5007;p72"/>
            <p:cNvSpPr/>
            <p:nvPr/>
          </p:nvSpPr>
          <p:spPr>
            <a:xfrm rot="16200000">
              <a:off x="4879460" y="3672762"/>
              <a:ext cx="7785" cy="373563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013;p72"/>
            <p:cNvSpPr/>
            <p:nvPr/>
          </p:nvSpPr>
          <p:spPr>
            <a:xfrm rot="16200000">
              <a:off x="5038273" y="3825846"/>
              <a:ext cx="54027" cy="67410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016;p72"/>
            <p:cNvSpPr/>
            <p:nvPr/>
          </p:nvSpPr>
          <p:spPr>
            <a:xfrm rot="16200000">
              <a:off x="4674426" y="3825856"/>
              <a:ext cx="54027" cy="67392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5011;p72"/>
          <p:cNvSpPr/>
          <p:nvPr/>
        </p:nvSpPr>
        <p:spPr>
          <a:xfrm rot="16200000">
            <a:off x="3629698" y="1159526"/>
            <a:ext cx="493727" cy="1424107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리뷰 및 좋아요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98" name="Google Shape;5011;p72"/>
          <p:cNvSpPr/>
          <p:nvPr/>
        </p:nvSpPr>
        <p:spPr>
          <a:xfrm rot="16200000">
            <a:off x="3736762" y="3215391"/>
            <a:ext cx="493727" cy="1424107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리뷰 및 좋아요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99" name="Google Shape;1044;p51"/>
          <p:cNvSpPr txBox="1">
            <a:spLocks noGrp="1"/>
          </p:cNvSpPr>
          <p:nvPr>
            <p:ph type="title"/>
          </p:nvPr>
        </p:nvSpPr>
        <p:spPr>
          <a:xfrm>
            <a:off x="385934" y="481882"/>
            <a:ext cx="2363018" cy="103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60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강의</a:t>
            </a:r>
            <a:endParaRPr sz="6000" dirty="0">
              <a:solidFill>
                <a:schemeClr val="tx1"/>
              </a:solidFill>
            </a:endParaRPr>
          </a:p>
        </p:txBody>
      </p:sp>
      <p:sp>
        <p:nvSpPr>
          <p:cNvPr id="68" name="Google Shape;5005;p72"/>
          <p:cNvSpPr/>
          <p:nvPr/>
        </p:nvSpPr>
        <p:spPr>
          <a:xfrm rot="16200000">
            <a:off x="1922103" y="2171268"/>
            <a:ext cx="474576" cy="872650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수강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1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7651;p79"/>
          <p:cNvGrpSpPr/>
          <p:nvPr/>
        </p:nvGrpSpPr>
        <p:grpSpPr>
          <a:xfrm>
            <a:off x="568664" y="2298534"/>
            <a:ext cx="468000" cy="504000"/>
            <a:chOff x="-53615675" y="3584850"/>
            <a:chExt cx="279625" cy="319025"/>
          </a:xfrm>
          <a:solidFill>
            <a:schemeClr val="tx1"/>
          </a:solidFill>
        </p:grpSpPr>
        <p:sp>
          <p:nvSpPr>
            <p:cNvPr id="48" name="Google Shape;7652;p79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53;p79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54;p79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9464" y="2890884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사용자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407" name="Google Shape;5005;p72"/>
          <p:cNvSpPr/>
          <p:nvPr/>
        </p:nvSpPr>
        <p:spPr>
          <a:xfrm rot="16200000">
            <a:off x="2050648" y="1949272"/>
            <a:ext cx="770313" cy="1297917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노래 및 모드 선택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410" name="Google Shape;5008;p72"/>
          <p:cNvSpPr/>
          <p:nvPr/>
        </p:nvSpPr>
        <p:spPr>
          <a:xfrm rot="16200000">
            <a:off x="3013651" y="1798996"/>
            <a:ext cx="865983" cy="373582"/>
          </a:xfrm>
          <a:custGeom>
            <a:avLst/>
            <a:gdLst/>
            <a:ahLst/>
            <a:cxnLst/>
            <a:rect l="l" t="t" r="r" b="b"/>
            <a:pathLst>
              <a:path w="54065" h="18698" extrusionOk="0"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lnTo>
                  <a:pt x="0" y="5286"/>
                </a:lnTo>
                <a:cubicBezTo>
                  <a:pt x="0" y="8843"/>
                  <a:pt x="2895" y="11736"/>
                  <a:pt x="6451" y="11736"/>
                </a:cubicBezTo>
                <a:lnTo>
                  <a:pt x="46862" y="11736"/>
                </a:lnTo>
                <a:cubicBezTo>
                  <a:pt x="50567" y="11736"/>
                  <a:pt x="53580" y="14751"/>
                  <a:pt x="53580" y="18456"/>
                </a:cubicBezTo>
                <a:cubicBezTo>
                  <a:pt x="53580" y="18589"/>
                  <a:pt x="53689" y="18698"/>
                  <a:pt x="53822" y="18698"/>
                </a:cubicBezTo>
                <a:cubicBezTo>
                  <a:pt x="53957" y="18698"/>
                  <a:pt x="54064" y="18589"/>
                  <a:pt x="54063" y="18456"/>
                </a:cubicBezTo>
                <a:cubicBezTo>
                  <a:pt x="54063" y="14484"/>
                  <a:pt x="50831" y="11250"/>
                  <a:pt x="46858" y="11250"/>
                </a:cubicBezTo>
                <a:lnTo>
                  <a:pt x="6449" y="11250"/>
                </a:lnTo>
                <a:cubicBezTo>
                  <a:pt x="3160" y="11250"/>
                  <a:pt x="484" y="8576"/>
                  <a:pt x="484" y="5286"/>
                </a:cubicBezTo>
                <a:lnTo>
                  <a:pt x="484" y="242"/>
                </a:ln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5009;p72"/>
          <p:cNvSpPr/>
          <p:nvPr/>
        </p:nvSpPr>
        <p:spPr>
          <a:xfrm rot="16200000">
            <a:off x="3013661" y="3011870"/>
            <a:ext cx="865968" cy="373583"/>
          </a:xfrm>
          <a:custGeom>
            <a:avLst/>
            <a:gdLst/>
            <a:ahLst/>
            <a:cxnLst/>
            <a:rect l="l" t="t" r="r" b="b"/>
            <a:pathLst>
              <a:path w="54064" h="18698" extrusionOk="0">
                <a:moveTo>
                  <a:pt x="53821" y="0"/>
                </a:moveTo>
                <a:cubicBezTo>
                  <a:pt x="53686" y="0"/>
                  <a:pt x="53579" y="109"/>
                  <a:pt x="53579" y="242"/>
                </a:cubicBezTo>
                <a:lnTo>
                  <a:pt x="53579" y="5286"/>
                </a:lnTo>
                <a:cubicBezTo>
                  <a:pt x="53579" y="8576"/>
                  <a:pt x="50903" y="11250"/>
                  <a:pt x="47614" y="11250"/>
                </a:cubicBezTo>
                <a:lnTo>
                  <a:pt x="7205" y="11250"/>
                </a:lnTo>
                <a:cubicBezTo>
                  <a:pt x="3232" y="11250"/>
                  <a:pt x="0" y="14484"/>
                  <a:pt x="0" y="18456"/>
                </a:cubicBezTo>
                <a:cubicBezTo>
                  <a:pt x="0" y="18589"/>
                  <a:pt x="109" y="18698"/>
                  <a:pt x="242" y="18698"/>
                </a:cubicBezTo>
                <a:cubicBezTo>
                  <a:pt x="376" y="18698"/>
                  <a:pt x="485" y="18589"/>
                  <a:pt x="485" y="18456"/>
                </a:cubicBezTo>
                <a:cubicBezTo>
                  <a:pt x="485" y="14751"/>
                  <a:pt x="3499" y="11736"/>
                  <a:pt x="7202" y="11736"/>
                </a:cubicBezTo>
                <a:lnTo>
                  <a:pt x="47612" y="11736"/>
                </a:lnTo>
                <a:cubicBezTo>
                  <a:pt x="51169" y="11736"/>
                  <a:pt x="54063" y="8843"/>
                  <a:pt x="54063" y="5286"/>
                </a:cubicBezTo>
                <a:lnTo>
                  <a:pt x="54063" y="242"/>
                </a:lnTo>
                <a:cubicBezTo>
                  <a:pt x="54063" y="109"/>
                  <a:pt x="53955" y="0"/>
                  <a:pt x="53821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5014;p72"/>
          <p:cNvSpPr/>
          <p:nvPr/>
        </p:nvSpPr>
        <p:spPr>
          <a:xfrm rot="16200000">
            <a:off x="3601565" y="1523022"/>
            <a:ext cx="54042" cy="67410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0" y="755"/>
                  <a:pt x="0" y="1687"/>
                </a:cubicBezTo>
                <a:cubicBezTo>
                  <a:pt x="0" y="2619"/>
                  <a:pt x="755" y="3373"/>
                  <a:pt x="1687" y="3373"/>
                </a:cubicBezTo>
                <a:cubicBezTo>
                  <a:pt x="2619" y="3373"/>
                  <a:pt x="3373" y="2619"/>
                  <a:pt x="3373" y="1687"/>
                </a:cubicBezTo>
                <a:cubicBezTo>
                  <a:pt x="3373" y="755"/>
                  <a:pt x="2619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5015;p72"/>
          <p:cNvSpPr/>
          <p:nvPr/>
        </p:nvSpPr>
        <p:spPr>
          <a:xfrm rot="16200000">
            <a:off x="3615744" y="3594066"/>
            <a:ext cx="54042" cy="67410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9" y="3373"/>
                  <a:pt x="3374" y="2619"/>
                  <a:pt x="3374" y="1687"/>
                </a:cubicBezTo>
                <a:cubicBezTo>
                  <a:pt x="3374" y="755"/>
                  <a:pt x="2619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5017;p72"/>
          <p:cNvSpPr/>
          <p:nvPr/>
        </p:nvSpPr>
        <p:spPr>
          <a:xfrm rot="16200000">
            <a:off x="3237733" y="2381187"/>
            <a:ext cx="54012" cy="67392"/>
          </a:xfrm>
          <a:custGeom>
            <a:avLst/>
            <a:gdLst/>
            <a:ahLst/>
            <a:cxnLst/>
            <a:rect l="l" t="t" r="r" b="b"/>
            <a:pathLst>
              <a:path w="3372" h="3373" extrusionOk="0">
                <a:moveTo>
                  <a:pt x="1685" y="1"/>
                </a:moveTo>
                <a:cubicBezTo>
                  <a:pt x="753" y="1"/>
                  <a:pt x="0" y="754"/>
                  <a:pt x="0" y="1686"/>
                </a:cubicBezTo>
                <a:cubicBezTo>
                  <a:pt x="0" y="2618"/>
                  <a:pt x="753" y="3372"/>
                  <a:pt x="1685" y="3372"/>
                </a:cubicBezTo>
                <a:cubicBezTo>
                  <a:pt x="2617" y="3372"/>
                  <a:pt x="3372" y="2618"/>
                  <a:pt x="3372" y="1686"/>
                </a:cubicBezTo>
                <a:cubicBezTo>
                  <a:pt x="3372" y="754"/>
                  <a:pt x="2617" y="1"/>
                  <a:pt x="1685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5018;p72"/>
          <p:cNvSpPr/>
          <p:nvPr/>
        </p:nvSpPr>
        <p:spPr>
          <a:xfrm rot="16200000">
            <a:off x="3237733" y="2735917"/>
            <a:ext cx="54012" cy="67392"/>
          </a:xfrm>
          <a:custGeom>
            <a:avLst/>
            <a:gdLst/>
            <a:ahLst/>
            <a:cxnLst/>
            <a:rect l="l" t="t" r="r" b="b"/>
            <a:pathLst>
              <a:path w="3372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9" y="3372"/>
                  <a:pt x="3372" y="2618"/>
                  <a:pt x="3372" y="1686"/>
                </a:cubicBezTo>
                <a:cubicBezTo>
                  <a:pt x="3372" y="754"/>
                  <a:pt x="2619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5019;p72"/>
          <p:cNvSpPr/>
          <p:nvPr/>
        </p:nvSpPr>
        <p:spPr>
          <a:xfrm rot="16200000">
            <a:off x="1412215" y="2405455"/>
            <a:ext cx="7785" cy="373541"/>
          </a:xfrm>
          <a:custGeom>
            <a:avLst/>
            <a:gdLst/>
            <a:ahLst/>
            <a:cxnLst/>
            <a:rect l="l" t="t" r="r" b="b"/>
            <a:pathLst>
              <a:path w="486" h="18696" extrusionOk="0">
                <a:moveTo>
                  <a:pt x="243" y="0"/>
                </a:moveTo>
                <a:cubicBezTo>
                  <a:pt x="108" y="0"/>
                  <a:pt x="1" y="109"/>
                  <a:pt x="1" y="243"/>
                </a:cubicBezTo>
                <a:lnTo>
                  <a:pt x="1" y="18453"/>
                </a:lnTo>
                <a:cubicBezTo>
                  <a:pt x="1" y="18588"/>
                  <a:pt x="108" y="18695"/>
                  <a:pt x="243" y="18695"/>
                </a:cubicBezTo>
                <a:cubicBezTo>
                  <a:pt x="377" y="18695"/>
                  <a:pt x="485" y="18588"/>
                  <a:pt x="485" y="18453"/>
                </a:cubicBezTo>
                <a:lnTo>
                  <a:pt x="485" y="243"/>
                </a:lnTo>
                <a:cubicBezTo>
                  <a:pt x="485" y="109"/>
                  <a:pt x="377" y="0"/>
                  <a:pt x="243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025;p72"/>
          <p:cNvSpPr/>
          <p:nvPr/>
        </p:nvSpPr>
        <p:spPr>
          <a:xfrm rot="16200000">
            <a:off x="1207170" y="2558537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0"/>
                </a:moveTo>
                <a:cubicBezTo>
                  <a:pt x="755" y="0"/>
                  <a:pt x="1" y="754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7"/>
                  <a:pt x="3372" y="1687"/>
                </a:cubicBezTo>
                <a:cubicBezTo>
                  <a:pt x="3372" y="754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5028;p72"/>
          <p:cNvSpPr/>
          <p:nvPr/>
        </p:nvSpPr>
        <p:spPr>
          <a:xfrm rot="16200000">
            <a:off x="1571008" y="2558537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6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5011;p72"/>
          <p:cNvSpPr/>
          <p:nvPr/>
        </p:nvSpPr>
        <p:spPr>
          <a:xfrm rot="16200000">
            <a:off x="4160504" y="893385"/>
            <a:ext cx="493727" cy="1318854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00F0E9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싱글 모드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66413" y="3600749"/>
            <a:ext cx="431248" cy="54028"/>
            <a:chOff x="4667744" y="3832537"/>
            <a:chExt cx="431248" cy="54028"/>
          </a:xfrm>
        </p:grpSpPr>
        <p:sp>
          <p:nvSpPr>
            <p:cNvPr id="482" name="Google Shape;5007;p72"/>
            <p:cNvSpPr/>
            <p:nvPr/>
          </p:nvSpPr>
          <p:spPr>
            <a:xfrm rot="16200000">
              <a:off x="4879460" y="3672762"/>
              <a:ext cx="7785" cy="373563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5013;p72"/>
            <p:cNvSpPr/>
            <p:nvPr/>
          </p:nvSpPr>
          <p:spPr>
            <a:xfrm rot="16200000">
              <a:off x="5038273" y="3825846"/>
              <a:ext cx="54027" cy="67410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016;p72"/>
            <p:cNvSpPr/>
            <p:nvPr/>
          </p:nvSpPr>
          <p:spPr>
            <a:xfrm rot="16200000">
              <a:off x="4674426" y="3825856"/>
              <a:ext cx="54027" cy="67392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TextBox 485"/>
          <p:cNvSpPr txBox="1"/>
          <p:nvPr/>
        </p:nvSpPr>
        <p:spPr>
          <a:xfrm>
            <a:off x="7426815" y="2083333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서버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71" name="Google Shape;5011;p72"/>
          <p:cNvSpPr/>
          <p:nvPr/>
        </p:nvSpPr>
        <p:spPr>
          <a:xfrm rot="16200000">
            <a:off x="6124228" y="2200661"/>
            <a:ext cx="493727" cy="798952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점수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85" name="Google Shape;5007;p72"/>
          <p:cNvSpPr/>
          <p:nvPr/>
        </p:nvSpPr>
        <p:spPr>
          <a:xfrm rot="14238379">
            <a:off x="5592879" y="2542316"/>
            <a:ext cx="7785" cy="576000"/>
          </a:xfrm>
          <a:custGeom>
            <a:avLst/>
            <a:gdLst/>
            <a:ahLst/>
            <a:cxnLst/>
            <a:rect l="l" t="t" r="r" b="b"/>
            <a:pathLst>
              <a:path w="486" h="18697" extrusionOk="0">
                <a:moveTo>
                  <a:pt x="243" y="1"/>
                </a:moveTo>
                <a:cubicBezTo>
                  <a:pt x="108" y="1"/>
                  <a:pt x="1" y="109"/>
                  <a:pt x="1" y="243"/>
                </a:cubicBezTo>
                <a:lnTo>
                  <a:pt x="1" y="18455"/>
                </a:lnTo>
                <a:cubicBezTo>
                  <a:pt x="1" y="18588"/>
                  <a:pt x="108" y="18697"/>
                  <a:pt x="243" y="18697"/>
                </a:cubicBezTo>
                <a:cubicBezTo>
                  <a:pt x="377" y="18697"/>
                  <a:pt x="485" y="18588"/>
                  <a:pt x="485" y="18455"/>
                </a:cubicBezTo>
                <a:lnTo>
                  <a:pt x="485" y="243"/>
                </a:lnTo>
                <a:cubicBezTo>
                  <a:pt x="485" y="109"/>
                  <a:pt x="377" y="1"/>
                  <a:pt x="243" y="1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013;p72"/>
          <p:cNvSpPr/>
          <p:nvPr/>
        </p:nvSpPr>
        <p:spPr>
          <a:xfrm rot="14238379">
            <a:off x="5829074" y="2632523"/>
            <a:ext cx="54027" cy="67410"/>
          </a:xfrm>
          <a:custGeom>
            <a:avLst/>
            <a:gdLst/>
            <a:ahLst/>
            <a:cxnLst/>
            <a:rect l="l" t="t" r="r" b="b"/>
            <a:pathLst>
              <a:path w="3373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9"/>
                  <a:pt x="3372" y="1687"/>
                </a:cubicBezTo>
                <a:cubicBezTo>
                  <a:pt x="3372" y="755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016;p72"/>
          <p:cNvSpPr/>
          <p:nvPr/>
        </p:nvSpPr>
        <p:spPr>
          <a:xfrm rot="14238379">
            <a:off x="5324401" y="2956649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8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011;p72"/>
          <p:cNvSpPr/>
          <p:nvPr/>
        </p:nvSpPr>
        <p:spPr>
          <a:xfrm rot="16200000">
            <a:off x="4270016" y="3158523"/>
            <a:ext cx="493727" cy="1549919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초대 코드 전송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68" name="Google Shape;7651;p79"/>
          <p:cNvGrpSpPr/>
          <p:nvPr/>
        </p:nvGrpSpPr>
        <p:grpSpPr>
          <a:xfrm>
            <a:off x="5907011" y="3287860"/>
            <a:ext cx="468000" cy="504000"/>
            <a:chOff x="-53615675" y="3584850"/>
            <a:chExt cx="279625" cy="319025"/>
          </a:xfrm>
          <a:solidFill>
            <a:schemeClr val="tx1"/>
          </a:solidFill>
        </p:grpSpPr>
        <p:sp>
          <p:nvSpPr>
            <p:cNvPr id="69" name="Google Shape;7652;p79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53;p79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54;p79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5007;p72"/>
          <p:cNvSpPr/>
          <p:nvPr/>
        </p:nvSpPr>
        <p:spPr>
          <a:xfrm rot="7361621" flipV="1">
            <a:off x="5480753" y="1677078"/>
            <a:ext cx="7785" cy="864000"/>
          </a:xfrm>
          <a:custGeom>
            <a:avLst/>
            <a:gdLst/>
            <a:ahLst/>
            <a:cxnLst/>
            <a:rect l="l" t="t" r="r" b="b"/>
            <a:pathLst>
              <a:path w="486" h="18697" extrusionOk="0">
                <a:moveTo>
                  <a:pt x="243" y="1"/>
                </a:moveTo>
                <a:cubicBezTo>
                  <a:pt x="108" y="1"/>
                  <a:pt x="1" y="109"/>
                  <a:pt x="1" y="243"/>
                </a:cubicBezTo>
                <a:lnTo>
                  <a:pt x="1" y="18455"/>
                </a:lnTo>
                <a:cubicBezTo>
                  <a:pt x="1" y="18588"/>
                  <a:pt x="108" y="18697"/>
                  <a:pt x="243" y="18697"/>
                </a:cubicBezTo>
                <a:cubicBezTo>
                  <a:pt x="377" y="18697"/>
                  <a:pt x="485" y="18588"/>
                  <a:pt x="485" y="18455"/>
                </a:cubicBezTo>
                <a:lnTo>
                  <a:pt x="485" y="243"/>
                </a:lnTo>
                <a:cubicBezTo>
                  <a:pt x="485" y="109"/>
                  <a:pt x="377" y="1"/>
                  <a:pt x="243" y="1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TextBox 72"/>
          <p:cNvSpPr txBox="1"/>
          <p:nvPr/>
        </p:nvSpPr>
        <p:spPr>
          <a:xfrm>
            <a:off x="5807811" y="3880210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사용자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480" name="Google Shape;5013;p72"/>
          <p:cNvSpPr/>
          <p:nvPr/>
        </p:nvSpPr>
        <p:spPr>
          <a:xfrm rot="17897934">
            <a:off x="5825617" y="2308642"/>
            <a:ext cx="54027" cy="67410"/>
          </a:xfrm>
          <a:custGeom>
            <a:avLst/>
            <a:gdLst/>
            <a:ahLst/>
            <a:cxnLst/>
            <a:rect l="l" t="t" r="r" b="b"/>
            <a:pathLst>
              <a:path w="3373" h="3374" extrusionOk="0">
                <a:moveTo>
                  <a:pt x="1687" y="0"/>
                </a:moveTo>
                <a:cubicBezTo>
                  <a:pt x="755" y="0"/>
                  <a:pt x="1" y="755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9"/>
                  <a:pt x="3372" y="1687"/>
                </a:cubicBezTo>
                <a:cubicBezTo>
                  <a:pt x="3372" y="755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5016;p72"/>
          <p:cNvSpPr/>
          <p:nvPr/>
        </p:nvSpPr>
        <p:spPr>
          <a:xfrm rot="17897934">
            <a:off x="5093334" y="1837580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8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435;p79"/>
          <p:cNvGrpSpPr/>
          <p:nvPr/>
        </p:nvGrpSpPr>
        <p:grpSpPr>
          <a:xfrm>
            <a:off x="7422377" y="2404830"/>
            <a:ext cx="504000" cy="504000"/>
            <a:chOff x="-31455100" y="3909350"/>
            <a:chExt cx="294600" cy="293800"/>
          </a:xfrm>
          <a:solidFill>
            <a:schemeClr val="tx1"/>
          </a:solidFill>
        </p:grpSpPr>
        <p:sp>
          <p:nvSpPr>
            <p:cNvPr id="76" name="Google Shape;7436;p79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437;p79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880858" y="2562168"/>
            <a:ext cx="431248" cy="54028"/>
            <a:chOff x="4667744" y="3832537"/>
            <a:chExt cx="431248" cy="54028"/>
          </a:xfrm>
        </p:grpSpPr>
        <p:sp>
          <p:nvSpPr>
            <p:cNvPr id="79" name="Google Shape;5007;p72"/>
            <p:cNvSpPr/>
            <p:nvPr/>
          </p:nvSpPr>
          <p:spPr>
            <a:xfrm rot="16200000">
              <a:off x="4879460" y="3672762"/>
              <a:ext cx="7785" cy="373563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013;p72"/>
            <p:cNvSpPr/>
            <p:nvPr/>
          </p:nvSpPr>
          <p:spPr>
            <a:xfrm rot="16200000">
              <a:off x="5038273" y="3825846"/>
              <a:ext cx="54027" cy="67410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016;p72"/>
            <p:cNvSpPr/>
            <p:nvPr/>
          </p:nvSpPr>
          <p:spPr>
            <a:xfrm rot="16200000">
              <a:off x="4674426" y="3825856"/>
              <a:ext cx="54027" cy="67392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1044;p51"/>
          <p:cNvSpPr txBox="1">
            <a:spLocks noGrp="1"/>
          </p:cNvSpPr>
          <p:nvPr>
            <p:ph type="title"/>
          </p:nvPr>
        </p:nvSpPr>
        <p:spPr>
          <a:xfrm>
            <a:off x="385934" y="481882"/>
            <a:ext cx="2363018" cy="103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600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게임</a:t>
            </a:r>
            <a:endParaRPr sz="6000" dirty="0">
              <a:solidFill>
                <a:schemeClr val="tx1"/>
              </a:solidFill>
            </a:endParaRPr>
          </a:p>
        </p:txBody>
      </p:sp>
      <p:sp>
        <p:nvSpPr>
          <p:cNvPr id="45" name="Google Shape;5011;p72"/>
          <p:cNvSpPr/>
          <p:nvPr/>
        </p:nvSpPr>
        <p:spPr>
          <a:xfrm rot="16200000">
            <a:off x="4254317" y="2647539"/>
            <a:ext cx="493727" cy="1318854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00F0E9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멀티 모드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92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7651;p79"/>
          <p:cNvGrpSpPr/>
          <p:nvPr/>
        </p:nvGrpSpPr>
        <p:grpSpPr>
          <a:xfrm>
            <a:off x="571146" y="2293041"/>
            <a:ext cx="468000" cy="504000"/>
            <a:chOff x="-53615675" y="3584850"/>
            <a:chExt cx="279625" cy="319025"/>
          </a:xfrm>
          <a:solidFill>
            <a:schemeClr val="tx1"/>
          </a:solidFill>
        </p:grpSpPr>
        <p:sp>
          <p:nvSpPr>
            <p:cNvPr id="48" name="Google Shape;7652;p79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53;p79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54;p79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71946" y="2885391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사용자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407" name="Google Shape;5005;p72"/>
          <p:cNvSpPr/>
          <p:nvPr/>
        </p:nvSpPr>
        <p:spPr>
          <a:xfrm rot="16200000">
            <a:off x="1944903" y="2052003"/>
            <a:ext cx="770313" cy="1081463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00F0E9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스낵스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992521" y="1524213"/>
            <a:ext cx="445427" cy="2125086"/>
            <a:chOff x="2992521" y="1449610"/>
            <a:chExt cx="445427" cy="2125086"/>
          </a:xfrm>
        </p:grpSpPr>
        <p:sp>
          <p:nvSpPr>
            <p:cNvPr id="410" name="Google Shape;5008;p72"/>
            <p:cNvSpPr/>
            <p:nvPr/>
          </p:nvSpPr>
          <p:spPr>
            <a:xfrm rot="16200000">
              <a:off x="2775129" y="1718900"/>
              <a:ext cx="865983" cy="373582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009;p72"/>
            <p:cNvSpPr/>
            <p:nvPr/>
          </p:nvSpPr>
          <p:spPr>
            <a:xfrm rot="16200000">
              <a:off x="2775139" y="2931774"/>
              <a:ext cx="865968" cy="37358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014;p72"/>
            <p:cNvSpPr/>
            <p:nvPr/>
          </p:nvSpPr>
          <p:spPr>
            <a:xfrm rot="16200000">
              <a:off x="3363043" y="1442926"/>
              <a:ext cx="54042" cy="67410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015;p72"/>
            <p:cNvSpPr/>
            <p:nvPr/>
          </p:nvSpPr>
          <p:spPr>
            <a:xfrm rot="16200000">
              <a:off x="3377222" y="3513970"/>
              <a:ext cx="54042" cy="67410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017;p72"/>
            <p:cNvSpPr/>
            <p:nvPr/>
          </p:nvSpPr>
          <p:spPr>
            <a:xfrm rot="16200000">
              <a:off x="2999211" y="2301091"/>
              <a:ext cx="54012" cy="67392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018;p72"/>
            <p:cNvSpPr/>
            <p:nvPr/>
          </p:nvSpPr>
          <p:spPr>
            <a:xfrm rot="16200000">
              <a:off x="2999211" y="2655821"/>
              <a:ext cx="54012" cy="67392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5019;p72"/>
          <p:cNvSpPr/>
          <p:nvPr/>
        </p:nvSpPr>
        <p:spPr>
          <a:xfrm rot="16200000">
            <a:off x="1414697" y="2399962"/>
            <a:ext cx="7785" cy="373541"/>
          </a:xfrm>
          <a:custGeom>
            <a:avLst/>
            <a:gdLst/>
            <a:ahLst/>
            <a:cxnLst/>
            <a:rect l="l" t="t" r="r" b="b"/>
            <a:pathLst>
              <a:path w="486" h="18696" extrusionOk="0">
                <a:moveTo>
                  <a:pt x="243" y="0"/>
                </a:moveTo>
                <a:cubicBezTo>
                  <a:pt x="108" y="0"/>
                  <a:pt x="1" y="109"/>
                  <a:pt x="1" y="243"/>
                </a:cubicBezTo>
                <a:lnTo>
                  <a:pt x="1" y="18453"/>
                </a:lnTo>
                <a:cubicBezTo>
                  <a:pt x="1" y="18588"/>
                  <a:pt x="108" y="18695"/>
                  <a:pt x="243" y="18695"/>
                </a:cubicBezTo>
                <a:cubicBezTo>
                  <a:pt x="377" y="18695"/>
                  <a:pt x="485" y="18588"/>
                  <a:pt x="485" y="18453"/>
                </a:cubicBezTo>
                <a:lnTo>
                  <a:pt x="485" y="243"/>
                </a:lnTo>
                <a:cubicBezTo>
                  <a:pt x="485" y="109"/>
                  <a:pt x="377" y="0"/>
                  <a:pt x="243" y="0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025;p72"/>
          <p:cNvSpPr/>
          <p:nvPr/>
        </p:nvSpPr>
        <p:spPr>
          <a:xfrm rot="16200000">
            <a:off x="1209652" y="2553044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0"/>
                </a:moveTo>
                <a:cubicBezTo>
                  <a:pt x="755" y="0"/>
                  <a:pt x="1" y="754"/>
                  <a:pt x="1" y="1687"/>
                </a:cubicBezTo>
                <a:cubicBezTo>
                  <a:pt x="1" y="2619"/>
                  <a:pt x="755" y="3373"/>
                  <a:pt x="1687" y="3373"/>
                </a:cubicBezTo>
                <a:cubicBezTo>
                  <a:pt x="2618" y="3373"/>
                  <a:pt x="3372" y="2617"/>
                  <a:pt x="3372" y="1687"/>
                </a:cubicBezTo>
                <a:cubicBezTo>
                  <a:pt x="3372" y="754"/>
                  <a:pt x="2618" y="0"/>
                  <a:pt x="1687" y="0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5028;p72"/>
          <p:cNvSpPr/>
          <p:nvPr/>
        </p:nvSpPr>
        <p:spPr>
          <a:xfrm rot="16200000">
            <a:off x="1573490" y="2553044"/>
            <a:ext cx="54027" cy="67392"/>
          </a:xfrm>
          <a:custGeom>
            <a:avLst/>
            <a:gdLst/>
            <a:ahLst/>
            <a:cxnLst/>
            <a:rect l="l" t="t" r="r" b="b"/>
            <a:pathLst>
              <a:path w="3373" h="3373" extrusionOk="0">
                <a:moveTo>
                  <a:pt x="1687" y="1"/>
                </a:moveTo>
                <a:cubicBezTo>
                  <a:pt x="755" y="1"/>
                  <a:pt x="1" y="754"/>
                  <a:pt x="1" y="1686"/>
                </a:cubicBezTo>
                <a:cubicBezTo>
                  <a:pt x="1" y="2618"/>
                  <a:pt x="755" y="3372"/>
                  <a:pt x="1687" y="3372"/>
                </a:cubicBezTo>
                <a:cubicBezTo>
                  <a:pt x="2618" y="3372"/>
                  <a:pt x="3372" y="2616"/>
                  <a:pt x="3372" y="1686"/>
                </a:cubicBezTo>
                <a:cubicBezTo>
                  <a:pt x="3372" y="754"/>
                  <a:pt x="2618" y="1"/>
                  <a:pt x="1687" y="1"/>
                </a:cubicBezTo>
                <a:close/>
              </a:path>
            </a:pathLst>
          </a:custGeom>
          <a:solidFill>
            <a:srgbClr val="00F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5011;p72"/>
          <p:cNvSpPr/>
          <p:nvPr/>
        </p:nvSpPr>
        <p:spPr>
          <a:xfrm rot="16200000">
            <a:off x="4070038" y="794256"/>
            <a:ext cx="493727" cy="1506091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업로드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027571" y="2436396"/>
            <a:ext cx="431248" cy="54028"/>
            <a:chOff x="4667744" y="3832537"/>
            <a:chExt cx="431248" cy="54028"/>
          </a:xfrm>
        </p:grpSpPr>
        <p:sp>
          <p:nvSpPr>
            <p:cNvPr id="482" name="Google Shape;5007;p72"/>
            <p:cNvSpPr/>
            <p:nvPr/>
          </p:nvSpPr>
          <p:spPr>
            <a:xfrm rot="16200000">
              <a:off x="4879460" y="3672762"/>
              <a:ext cx="7785" cy="373563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5013;p72"/>
            <p:cNvSpPr/>
            <p:nvPr/>
          </p:nvSpPr>
          <p:spPr>
            <a:xfrm rot="16200000">
              <a:off x="5038273" y="3825846"/>
              <a:ext cx="54027" cy="67410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016;p72"/>
            <p:cNvSpPr/>
            <p:nvPr/>
          </p:nvSpPr>
          <p:spPr>
            <a:xfrm rot="16200000">
              <a:off x="4674426" y="3825856"/>
              <a:ext cx="54027" cy="67392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5011;p72"/>
          <p:cNvSpPr/>
          <p:nvPr/>
        </p:nvSpPr>
        <p:spPr>
          <a:xfrm rot="16200000">
            <a:off x="3828014" y="2929010"/>
            <a:ext cx="977774" cy="1506089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FF0B53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스낵스</a:t>
            </a: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시청</a:t>
            </a:r>
            <a:endParaRPr lang="en-US" altLang="ko-KR" sz="1600" dirty="0" smtClean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댓글 및 좋아요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68" name="Google Shape;7651;p79"/>
          <p:cNvGrpSpPr/>
          <p:nvPr/>
        </p:nvGrpSpPr>
        <p:grpSpPr>
          <a:xfrm>
            <a:off x="7568169" y="2123507"/>
            <a:ext cx="468000" cy="504000"/>
            <a:chOff x="-53615675" y="3584850"/>
            <a:chExt cx="279625" cy="319025"/>
          </a:xfrm>
          <a:solidFill>
            <a:schemeClr val="tx1"/>
          </a:solidFill>
        </p:grpSpPr>
        <p:sp>
          <p:nvSpPr>
            <p:cNvPr id="69" name="Google Shape;7652;p79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53;p79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54;p79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468969" y="2715857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사용자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82" name="Google Shape;1044;p51"/>
          <p:cNvSpPr txBox="1">
            <a:spLocks noGrp="1"/>
          </p:cNvSpPr>
          <p:nvPr>
            <p:ph type="title"/>
          </p:nvPr>
        </p:nvSpPr>
        <p:spPr>
          <a:xfrm>
            <a:off x="385934" y="481882"/>
            <a:ext cx="2363018" cy="103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6000" dirty="0" err="1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스낵스</a:t>
            </a:r>
            <a:endParaRPr sz="6000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flipH="1">
            <a:off x="5195854" y="1487190"/>
            <a:ext cx="445427" cy="2125086"/>
            <a:chOff x="2992521" y="1449610"/>
            <a:chExt cx="445427" cy="2125086"/>
          </a:xfrm>
        </p:grpSpPr>
        <p:sp>
          <p:nvSpPr>
            <p:cNvPr id="51" name="Google Shape;5008;p72"/>
            <p:cNvSpPr/>
            <p:nvPr/>
          </p:nvSpPr>
          <p:spPr>
            <a:xfrm rot="16200000">
              <a:off x="2775129" y="1718900"/>
              <a:ext cx="865983" cy="373582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009;p72"/>
            <p:cNvSpPr/>
            <p:nvPr/>
          </p:nvSpPr>
          <p:spPr>
            <a:xfrm rot="16200000">
              <a:off x="2775139" y="2931774"/>
              <a:ext cx="865968" cy="37358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014;p72"/>
            <p:cNvSpPr/>
            <p:nvPr/>
          </p:nvSpPr>
          <p:spPr>
            <a:xfrm rot="16200000">
              <a:off x="3363043" y="1442926"/>
              <a:ext cx="54042" cy="67410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015;p72"/>
            <p:cNvSpPr/>
            <p:nvPr/>
          </p:nvSpPr>
          <p:spPr>
            <a:xfrm rot="16200000">
              <a:off x="3377222" y="3513970"/>
              <a:ext cx="54042" cy="67410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017;p72"/>
            <p:cNvSpPr/>
            <p:nvPr/>
          </p:nvSpPr>
          <p:spPr>
            <a:xfrm rot="16200000">
              <a:off x="2999211" y="2301091"/>
              <a:ext cx="54012" cy="67392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018;p72"/>
            <p:cNvSpPr/>
            <p:nvPr/>
          </p:nvSpPr>
          <p:spPr>
            <a:xfrm rot="16200000">
              <a:off x="2999211" y="2655821"/>
              <a:ext cx="54012" cy="67392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00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005;p72"/>
          <p:cNvSpPr/>
          <p:nvPr/>
        </p:nvSpPr>
        <p:spPr>
          <a:xfrm rot="16200000">
            <a:off x="5933480" y="2004309"/>
            <a:ext cx="770313" cy="1081463"/>
          </a:xfrm>
          <a:custGeom>
            <a:avLst/>
            <a:gdLst/>
            <a:ahLst/>
            <a:cxnLst/>
            <a:rect l="l" t="t" r="r" b="b"/>
            <a:pathLst>
              <a:path w="116549" h="36397" extrusionOk="0">
                <a:moveTo>
                  <a:pt x="18199" y="1"/>
                </a:moveTo>
                <a:cubicBezTo>
                  <a:pt x="8148" y="1"/>
                  <a:pt x="1" y="8148"/>
                  <a:pt x="1" y="18198"/>
                </a:cubicBezTo>
                <a:cubicBezTo>
                  <a:pt x="1" y="28249"/>
                  <a:pt x="8148" y="36396"/>
                  <a:pt x="18199" y="36396"/>
                </a:cubicBezTo>
                <a:lnTo>
                  <a:pt x="98350" y="36396"/>
                </a:lnTo>
                <a:cubicBezTo>
                  <a:pt x="108401" y="36396"/>
                  <a:pt x="116548" y="28249"/>
                  <a:pt x="116548" y="18198"/>
                </a:cubicBezTo>
                <a:cubicBezTo>
                  <a:pt x="116548" y="8148"/>
                  <a:pt x="108401" y="1"/>
                  <a:pt x="98350" y="1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76200">
            <a:solidFill>
              <a:srgbClr val="00F0E9"/>
            </a:solidFill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스낵스</a:t>
            </a:r>
            <a:endParaRPr sz="1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04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3"/>
          <p:cNvSpPr/>
          <p:nvPr/>
        </p:nvSpPr>
        <p:spPr>
          <a:xfrm>
            <a:off x="6244125" y="787829"/>
            <a:ext cx="24825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제목 1"/>
          <p:cNvSpPr>
            <a:spLocks noGrp="1"/>
          </p:cNvSpPr>
          <p:nvPr>
            <p:ph type="title" idx="2"/>
          </p:nvPr>
        </p:nvSpPr>
        <p:spPr>
          <a:xfrm>
            <a:off x="1333552" y="2170248"/>
            <a:ext cx="6476896" cy="803004"/>
          </a:xfrm>
        </p:spPr>
        <p:txBody>
          <a:bodyPr anchor="ctr"/>
          <a:lstStyle/>
          <a:p>
            <a:pPr algn="ctr"/>
            <a:r>
              <a:rPr lang="en-US" altLang="ko-KR" sz="9600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Figma</a:t>
            </a:r>
            <a:endParaRPr lang="ko-KR" altLang="en-US" sz="96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7"/>
          <p:cNvSpPr txBox="1">
            <a:spLocks noGrp="1"/>
          </p:cNvSpPr>
          <p:nvPr>
            <p:ph type="title"/>
          </p:nvPr>
        </p:nvSpPr>
        <p:spPr>
          <a:xfrm>
            <a:off x="720000" y="401782"/>
            <a:ext cx="7704000" cy="71031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목차</a:t>
            </a:r>
            <a:endParaRPr sz="44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629" name="Google Shape;629;p37"/>
          <p:cNvSpPr txBox="1">
            <a:spLocks noGrp="1"/>
          </p:cNvSpPr>
          <p:nvPr>
            <p:ph type="subTitle" idx="1"/>
          </p:nvPr>
        </p:nvSpPr>
        <p:spPr>
          <a:xfrm>
            <a:off x="3717938" y="1957245"/>
            <a:ext cx="4062900" cy="29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주제 선정 이유와 기대 효과</a:t>
            </a:r>
            <a:endParaRPr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630" name="Google Shape;630;p37"/>
          <p:cNvSpPr txBox="1">
            <a:spLocks noGrp="1"/>
          </p:cNvSpPr>
          <p:nvPr>
            <p:ph type="title" idx="3"/>
          </p:nvPr>
        </p:nvSpPr>
        <p:spPr>
          <a:xfrm>
            <a:off x="3717938" y="2486620"/>
            <a:ext cx="4062900" cy="43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프로젝트 구성</a:t>
            </a:r>
            <a:endParaRPr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631" name="Google Shape;631;p37"/>
          <p:cNvSpPr txBox="1">
            <a:spLocks noGrp="1"/>
          </p:cNvSpPr>
          <p:nvPr>
            <p:ph type="subTitle" idx="4"/>
          </p:nvPr>
        </p:nvSpPr>
        <p:spPr>
          <a:xfrm>
            <a:off x="3717938" y="2952370"/>
            <a:ext cx="4062900" cy="29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아키텍처 구성도와 서비스 흐름</a:t>
            </a:r>
            <a:endParaRPr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632" name="Google Shape;632;p37"/>
          <p:cNvSpPr txBox="1">
            <a:spLocks noGrp="1"/>
          </p:cNvSpPr>
          <p:nvPr>
            <p:ph type="title" idx="5"/>
          </p:nvPr>
        </p:nvSpPr>
        <p:spPr>
          <a:xfrm>
            <a:off x="3717938" y="3481745"/>
            <a:ext cx="4062900" cy="43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프로젝트 기술</a:t>
            </a:r>
            <a:endParaRPr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633" name="Google Shape;633;p37"/>
          <p:cNvSpPr txBox="1">
            <a:spLocks noGrp="1"/>
          </p:cNvSpPr>
          <p:nvPr>
            <p:ph type="subTitle" idx="6"/>
          </p:nvPr>
        </p:nvSpPr>
        <p:spPr>
          <a:xfrm>
            <a:off x="3717938" y="3947495"/>
            <a:ext cx="4062900" cy="29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적용 기술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, 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그리고 고도화 방안</a:t>
            </a:r>
            <a:endParaRPr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634" name="Google Shape;634;p37"/>
          <p:cNvSpPr/>
          <p:nvPr/>
        </p:nvSpPr>
        <p:spPr>
          <a:xfrm>
            <a:off x="2415450" y="1843983"/>
            <a:ext cx="1154700" cy="55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7"/>
          <p:cNvSpPr/>
          <p:nvPr/>
        </p:nvSpPr>
        <p:spPr>
          <a:xfrm>
            <a:off x="2415438" y="2839118"/>
            <a:ext cx="1154700" cy="55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7"/>
          <p:cNvSpPr/>
          <p:nvPr/>
        </p:nvSpPr>
        <p:spPr>
          <a:xfrm>
            <a:off x="2415450" y="3834243"/>
            <a:ext cx="1154700" cy="55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37"/>
          <p:cNvGrpSpPr/>
          <p:nvPr/>
        </p:nvGrpSpPr>
        <p:grpSpPr>
          <a:xfrm>
            <a:off x="1234346" y="1436025"/>
            <a:ext cx="904463" cy="871148"/>
            <a:chOff x="874625" y="940638"/>
            <a:chExt cx="778100" cy="749375"/>
          </a:xfrm>
        </p:grpSpPr>
        <p:grpSp>
          <p:nvGrpSpPr>
            <p:cNvPr id="639" name="Google Shape;639;p37"/>
            <p:cNvGrpSpPr/>
            <p:nvPr/>
          </p:nvGrpSpPr>
          <p:grpSpPr>
            <a:xfrm>
              <a:off x="874625" y="940638"/>
              <a:ext cx="778100" cy="749375"/>
              <a:chOff x="892125" y="937501"/>
              <a:chExt cx="778100" cy="749374"/>
            </a:xfrm>
          </p:grpSpPr>
          <p:sp>
            <p:nvSpPr>
              <p:cNvPr id="640" name="Google Shape;640;p37"/>
              <p:cNvSpPr/>
              <p:nvPr/>
            </p:nvSpPr>
            <p:spPr>
              <a:xfrm>
                <a:off x="892125" y="937501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1012325" y="1028975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2" name="Google Shape;642;p37"/>
            <p:cNvSpPr/>
            <p:nvPr/>
          </p:nvSpPr>
          <p:spPr>
            <a:xfrm>
              <a:off x="933975" y="985638"/>
              <a:ext cx="659400" cy="659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7"/>
          <p:cNvGrpSpPr/>
          <p:nvPr/>
        </p:nvGrpSpPr>
        <p:grpSpPr>
          <a:xfrm>
            <a:off x="1234346" y="3426275"/>
            <a:ext cx="904463" cy="871148"/>
            <a:chOff x="874625" y="940638"/>
            <a:chExt cx="778100" cy="749375"/>
          </a:xfrm>
        </p:grpSpPr>
        <p:grpSp>
          <p:nvGrpSpPr>
            <p:cNvPr id="644" name="Google Shape;644;p37"/>
            <p:cNvGrpSpPr/>
            <p:nvPr/>
          </p:nvGrpSpPr>
          <p:grpSpPr>
            <a:xfrm>
              <a:off x="874625" y="940638"/>
              <a:ext cx="778100" cy="749375"/>
              <a:chOff x="892125" y="937500"/>
              <a:chExt cx="778100" cy="749375"/>
            </a:xfrm>
          </p:grpSpPr>
          <p:sp>
            <p:nvSpPr>
              <p:cNvPr id="645" name="Google Shape;645;p37"/>
              <p:cNvSpPr/>
              <p:nvPr/>
            </p:nvSpPr>
            <p:spPr>
              <a:xfrm>
                <a:off x="892125" y="937500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1012325" y="1028975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7" name="Google Shape;647;p37"/>
            <p:cNvSpPr/>
            <p:nvPr/>
          </p:nvSpPr>
          <p:spPr>
            <a:xfrm>
              <a:off x="933975" y="985638"/>
              <a:ext cx="659400" cy="659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7"/>
          <p:cNvGrpSpPr/>
          <p:nvPr/>
        </p:nvGrpSpPr>
        <p:grpSpPr>
          <a:xfrm>
            <a:off x="1234346" y="2431150"/>
            <a:ext cx="904463" cy="871148"/>
            <a:chOff x="874625" y="940638"/>
            <a:chExt cx="778100" cy="749375"/>
          </a:xfrm>
        </p:grpSpPr>
        <p:grpSp>
          <p:nvGrpSpPr>
            <p:cNvPr id="649" name="Google Shape;649;p37"/>
            <p:cNvGrpSpPr/>
            <p:nvPr/>
          </p:nvGrpSpPr>
          <p:grpSpPr>
            <a:xfrm>
              <a:off x="874625" y="940638"/>
              <a:ext cx="778100" cy="749375"/>
              <a:chOff x="892125" y="937500"/>
              <a:chExt cx="778100" cy="749375"/>
            </a:xfrm>
          </p:grpSpPr>
          <p:sp>
            <p:nvSpPr>
              <p:cNvPr id="650" name="Google Shape;650;p37"/>
              <p:cNvSpPr/>
              <p:nvPr/>
            </p:nvSpPr>
            <p:spPr>
              <a:xfrm>
                <a:off x="892125" y="937500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1012325" y="1028975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" name="Google Shape;652;p37"/>
            <p:cNvSpPr/>
            <p:nvPr/>
          </p:nvSpPr>
          <p:spPr>
            <a:xfrm>
              <a:off x="933975" y="985638"/>
              <a:ext cx="659400" cy="659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37"/>
          <p:cNvSpPr txBox="1">
            <a:spLocks noGrp="1"/>
          </p:cNvSpPr>
          <p:nvPr>
            <p:ph type="title" idx="7"/>
          </p:nvPr>
        </p:nvSpPr>
        <p:spPr>
          <a:xfrm>
            <a:off x="1234325" y="1491495"/>
            <a:ext cx="904500" cy="7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8"/>
          </p:nvPr>
        </p:nvSpPr>
        <p:spPr>
          <a:xfrm>
            <a:off x="1234325" y="2486620"/>
            <a:ext cx="904500" cy="7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9"/>
          </p:nvPr>
        </p:nvSpPr>
        <p:spPr>
          <a:xfrm>
            <a:off x="1234325" y="3481745"/>
            <a:ext cx="904500" cy="7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" name="Google Shape;630;p37"/>
          <p:cNvSpPr txBox="1">
            <a:spLocks noGrp="1"/>
          </p:cNvSpPr>
          <p:nvPr>
            <p:ph type="title" idx="3"/>
          </p:nvPr>
        </p:nvSpPr>
        <p:spPr>
          <a:xfrm>
            <a:off x="3717938" y="1529244"/>
            <a:ext cx="4062900" cy="434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프로젝트 개요</a:t>
            </a:r>
            <a:endParaRPr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51"/>
          <p:cNvGrpSpPr/>
          <p:nvPr/>
        </p:nvGrpSpPr>
        <p:grpSpPr>
          <a:xfrm>
            <a:off x="3992628" y="863104"/>
            <a:ext cx="1158747" cy="1116044"/>
            <a:chOff x="874625" y="940638"/>
            <a:chExt cx="778100" cy="749375"/>
          </a:xfrm>
        </p:grpSpPr>
        <p:grpSp>
          <p:nvGrpSpPr>
            <p:cNvPr id="1040" name="Google Shape;1040;p51"/>
            <p:cNvGrpSpPr/>
            <p:nvPr/>
          </p:nvGrpSpPr>
          <p:grpSpPr>
            <a:xfrm>
              <a:off x="874625" y="940638"/>
              <a:ext cx="778100" cy="749375"/>
              <a:chOff x="892125" y="937500"/>
              <a:chExt cx="778100" cy="749375"/>
            </a:xfrm>
          </p:grpSpPr>
          <p:sp>
            <p:nvSpPr>
              <p:cNvPr id="1041" name="Google Shape;1041;p51"/>
              <p:cNvSpPr/>
              <p:nvPr/>
            </p:nvSpPr>
            <p:spPr>
              <a:xfrm>
                <a:off x="892125" y="937500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>
                <a:off x="1012325" y="1028975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3" name="Google Shape;1043;p51"/>
            <p:cNvSpPr/>
            <p:nvPr/>
          </p:nvSpPr>
          <p:spPr>
            <a:xfrm>
              <a:off x="933975" y="985638"/>
              <a:ext cx="659400" cy="659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51"/>
          <p:cNvSpPr txBox="1">
            <a:spLocks noGrp="1"/>
          </p:cNvSpPr>
          <p:nvPr>
            <p:ph type="title"/>
          </p:nvPr>
        </p:nvSpPr>
        <p:spPr>
          <a:xfrm>
            <a:off x="766300" y="2078762"/>
            <a:ext cx="4270200" cy="1031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MICE고딕 Bold" panose="00000500000000000000" pitchFamily="2" charset="-127"/>
                <a:ea typeface="MICE고딕 Bold" panose="00000500000000000000" pitchFamily="2" charset="-127"/>
              </a:rPr>
              <a:t>프로젝트 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기술</a:t>
            </a:r>
            <a:endParaRPr dirty="0"/>
          </a:p>
        </p:txBody>
      </p:sp>
      <p:sp>
        <p:nvSpPr>
          <p:cNvPr id="1045" name="Google Shape;1045;p51"/>
          <p:cNvSpPr txBox="1">
            <a:spLocks noGrp="1"/>
          </p:cNvSpPr>
          <p:nvPr>
            <p:ph type="title" idx="2"/>
          </p:nvPr>
        </p:nvSpPr>
        <p:spPr>
          <a:xfrm>
            <a:off x="3294700" y="1000213"/>
            <a:ext cx="17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6" name="Google Shape;1046;p51"/>
          <p:cNvSpPr txBox="1">
            <a:spLocks noGrp="1"/>
          </p:cNvSpPr>
          <p:nvPr>
            <p:ph type="subTitle" idx="1"/>
          </p:nvPr>
        </p:nvSpPr>
        <p:spPr>
          <a:xfrm>
            <a:off x="1601200" y="2988610"/>
            <a:ext cx="3435300" cy="471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CHUKKA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가 필요한 기술은 뭔가요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?</a:t>
            </a:r>
            <a:endParaRPr lang="ko-KR" altLang="en-US"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1047" name="Google Shape;1047;p51"/>
          <p:cNvSpPr/>
          <p:nvPr/>
        </p:nvSpPr>
        <p:spPr>
          <a:xfrm>
            <a:off x="2475525" y="1000225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1"/>
          <p:cNvSpPr/>
          <p:nvPr/>
        </p:nvSpPr>
        <p:spPr>
          <a:xfrm>
            <a:off x="5504175" y="3746900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9" name="Google Shape;1049;p51"/>
          <p:cNvGrpSpPr/>
          <p:nvPr/>
        </p:nvGrpSpPr>
        <p:grpSpPr>
          <a:xfrm flipH="1">
            <a:off x="569209" y="196647"/>
            <a:ext cx="1173690" cy="1081197"/>
            <a:chOff x="3565844" y="812433"/>
            <a:chExt cx="472538" cy="435317"/>
          </a:xfrm>
        </p:grpSpPr>
        <p:sp>
          <p:nvSpPr>
            <p:cNvPr id="1050" name="Google Shape;1050;p51"/>
            <p:cNvSpPr/>
            <p:nvPr/>
          </p:nvSpPr>
          <p:spPr>
            <a:xfrm>
              <a:off x="3565844" y="812433"/>
              <a:ext cx="472538" cy="435317"/>
            </a:xfrm>
            <a:custGeom>
              <a:avLst/>
              <a:gdLst/>
              <a:ahLst/>
              <a:cxnLst/>
              <a:rect l="l" t="t" r="r" b="b"/>
              <a:pathLst>
                <a:path w="26521" h="24432" extrusionOk="0">
                  <a:moveTo>
                    <a:pt x="8545" y="1"/>
                  </a:moveTo>
                  <a:cubicBezTo>
                    <a:pt x="8113" y="1"/>
                    <a:pt x="7455" y="258"/>
                    <a:pt x="6454" y="890"/>
                  </a:cubicBezTo>
                  <a:lnTo>
                    <a:pt x="6506" y="851"/>
                  </a:lnTo>
                  <a:lnTo>
                    <a:pt x="6506" y="851"/>
                  </a:lnTo>
                  <a:cubicBezTo>
                    <a:pt x="2613" y="3177"/>
                    <a:pt x="0" y="7435"/>
                    <a:pt x="0" y="12308"/>
                  </a:cubicBezTo>
                  <a:cubicBezTo>
                    <a:pt x="0" y="19664"/>
                    <a:pt x="5970" y="24431"/>
                    <a:pt x="13338" y="24431"/>
                  </a:cubicBezTo>
                  <a:cubicBezTo>
                    <a:pt x="19008" y="24431"/>
                    <a:pt x="23855" y="21649"/>
                    <a:pt x="25789" y="16959"/>
                  </a:cubicBezTo>
                  <a:cubicBezTo>
                    <a:pt x="25998" y="16436"/>
                    <a:pt x="26155" y="15887"/>
                    <a:pt x="26272" y="15339"/>
                  </a:cubicBezTo>
                  <a:cubicBezTo>
                    <a:pt x="26481" y="14386"/>
                    <a:pt x="26520" y="13823"/>
                    <a:pt x="26219" y="13550"/>
                  </a:cubicBezTo>
                  <a:lnTo>
                    <a:pt x="26181" y="13523"/>
                  </a:lnTo>
                  <a:lnTo>
                    <a:pt x="9001" y="146"/>
                  </a:lnTo>
                  <a:cubicBezTo>
                    <a:pt x="8888" y="53"/>
                    <a:pt x="8739" y="1"/>
                    <a:pt x="8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1"/>
            <p:cNvSpPr/>
            <p:nvPr/>
          </p:nvSpPr>
          <p:spPr>
            <a:xfrm>
              <a:off x="3580615" y="823970"/>
              <a:ext cx="442997" cy="412243"/>
            </a:xfrm>
            <a:custGeom>
              <a:avLst/>
              <a:gdLst/>
              <a:ahLst/>
              <a:cxnLst/>
              <a:rect l="l" t="t" r="r" b="b"/>
              <a:pathLst>
                <a:path w="24863" h="23137" extrusionOk="0">
                  <a:moveTo>
                    <a:pt x="8414" y="0"/>
                  </a:moveTo>
                  <a:cubicBezTo>
                    <a:pt x="8283" y="0"/>
                    <a:pt x="7173" y="366"/>
                    <a:pt x="6102" y="1032"/>
                  </a:cubicBezTo>
                  <a:lnTo>
                    <a:pt x="6115" y="1045"/>
                  </a:lnTo>
                  <a:cubicBezTo>
                    <a:pt x="2340" y="3293"/>
                    <a:pt x="1" y="7421"/>
                    <a:pt x="1" y="11810"/>
                  </a:cubicBezTo>
                  <a:cubicBezTo>
                    <a:pt x="1" y="15103"/>
                    <a:pt x="1255" y="17951"/>
                    <a:pt x="3632" y="20027"/>
                  </a:cubicBezTo>
                  <a:cubicBezTo>
                    <a:pt x="5919" y="22027"/>
                    <a:pt x="9081" y="23136"/>
                    <a:pt x="12530" y="23136"/>
                  </a:cubicBezTo>
                  <a:cubicBezTo>
                    <a:pt x="17990" y="23136"/>
                    <a:pt x="22471" y="20459"/>
                    <a:pt x="24235" y="16160"/>
                  </a:cubicBezTo>
                  <a:cubicBezTo>
                    <a:pt x="24418" y="15716"/>
                    <a:pt x="24575" y="15207"/>
                    <a:pt x="24692" y="14671"/>
                  </a:cubicBezTo>
                  <a:cubicBezTo>
                    <a:pt x="24836" y="13992"/>
                    <a:pt x="24862" y="12725"/>
                    <a:pt x="24848" y="12620"/>
                  </a:cubicBezTo>
                  <a:lnTo>
                    <a:pt x="84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1"/>
            <p:cNvSpPr/>
            <p:nvPr/>
          </p:nvSpPr>
          <p:spPr>
            <a:xfrm>
              <a:off x="3724198" y="812434"/>
              <a:ext cx="307049" cy="239538"/>
            </a:xfrm>
            <a:custGeom>
              <a:avLst/>
              <a:gdLst/>
              <a:ahLst/>
              <a:cxnLst/>
              <a:rect l="l" t="t" r="r" b="b"/>
              <a:pathLst>
                <a:path w="17233" h="13444" extrusionOk="0">
                  <a:moveTo>
                    <a:pt x="17118" y="13319"/>
                  </a:moveTo>
                  <a:lnTo>
                    <a:pt x="17193" y="13378"/>
                  </a:lnTo>
                  <a:lnTo>
                    <a:pt x="17233" y="13404"/>
                  </a:lnTo>
                  <a:cubicBezTo>
                    <a:pt x="17199" y="13372"/>
                    <a:pt x="17160" y="13344"/>
                    <a:pt x="17118" y="13319"/>
                  </a:cubicBezTo>
                  <a:close/>
                  <a:moveTo>
                    <a:pt x="1" y="0"/>
                  </a:moveTo>
                  <a:cubicBezTo>
                    <a:pt x="223" y="183"/>
                    <a:pt x="302" y="536"/>
                    <a:pt x="314" y="967"/>
                  </a:cubicBezTo>
                  <a:cubicBezTo>
                    <a:pt x="758" y="7930"/>
                    <a:pt x="6546" y="13444"/>
                    <a:pt x="13613" y="13444"/>
                  </a:cubicBezTo>
                  <a:cubicBezTo>
                    <a:pt x="14423" y="13444"/>
                    <a:pt x="15221" y="13365"/>
                    <a:pt x="15991" y="13221"/>
                  </a:cubicBezTo>
                  <a:cubicBezTo>
                    <a:pt x="16171" y="13202"/>
                    <a:pt x="16331" y="13192"/>
                    <a:pt x="16474" y="13192"/>
                  </a:cubicBezTo>
                  <a:cubicBezTo>
                    <a:pt x="16753" y="13192"/>
                    <a:pt x="16963" y="13231"/>
                    <a:pt x="17118" y="13319"/>
                  </a:cubicBezTo>
                  <a:lnTo>
                    <a:pt x="17118" y="133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1053;p51"/>
          <p:cNvSpPr/>
          <p:nvPr/>
        </p:nvSpPr>
        <p:spPr>
          <a:xfrm>
            <a:off x="7124075" y="1510800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1"/>
          <p:cNvSpPr/>
          <p:nvPr/>
        </p:nvSpPr>
        <p:spPr>
          <a:xfrm>
            <a:off x="6118850" y="3101900"/>
            <a:ext cx="1872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3"/>
          <p:cNvSpPr/>
          <p:nvPr/>
        </p:nvSpPr>
        <p:spPr>
          <a:xfrm>
            <a:off x="6244125" y="787829"/>
            <a:ext cx="24825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제목 1"/>
          <p:cNvSpPr>
            <a:spLocks noGrp="1"/>
          </p:cNvSpPr>
          <p:nvPr>
            <p:ph type="title" idx="2"/>
          </p:nvPr>
        </p:nvSpPr>
        <p:spPr>
          <a:xfrm>
            <a:off x="1253515" y="173409"/>
            <a:ext cx="6476896" cy="803004"/>
          </a:xfrm>
        </p:spPr>
        <p:txBody>
          <a:bodyPr anchor="ctr"/>
          <a:lstStyle/>
          <a:p>
            <a:pPr algn="ctr"/>
            <a:r>
              <a:rPr lang="ko-KR" altLang="en-US" sz="48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주요</a:t>
            </a:r>
            <a:r>
              <a:rPr lang="en-US" altLang="ko-KR" sz="48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</a:t>
            </a:r>
            <a:r>
              <a:rPr lang="ko-KR" altLang="en-US" sz="48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기술</a:t>
            </a:r>
            <a:endParaRPr lang="ko-KR" altLang="en-US" sz="48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48" name="Google Shape;5543;p74"/>
          <p:cNvSpPr/>
          <p:nvPr/>
        </p:nvSpPr>
        <p:spPr>
          <a:xfrm>
            <a:off x="4896926" y="787829"/>
            <a:ext cx="4179450" cy="4164916"/>
          </a:xfrm>
          <a:custGeom>
            <a:avLst/>
            <a:gdLst/>
            <a:ahLst/>
            <a:cxnLst/>
            <a:rect l="l" t="t" r="r" b="b"/>
            <a:pathLst>
              <a:path w="34089" h="33974" extrusionOk="0">
                <a:moveTo>
                  <a:pt x="17044" y="0"/>
                </a:moveTo>
                <a:cubicBezTo>
                  <a:pt x="16893" y="2"/>
                  <a:pt x="16750" y="60"/>
                  <a:pt x="16640" y="163"/>
                </a:cubicBezTo>
                <a:lnTo>
                  <a:pt x="12729" y="4075"/>
                </a:lnTo>
                <a:lnTo>
                  <a:pt x="12729" y="4070"/>
                </a:lnTo>
                <a:lnTo>
                  <a:pt x="10005" y="6793"/>
                </a:lnTo>
                <a:cubicBezTo>
                  <a:pt x="9890" y="6904"/>
                  <a:pt x="9742" y="6959"/>
                  <a:pt x="9595" y="6959"/>
                </a:cubicBezTo>
                <a:cubicBezTo>
                  <a:pt x="9444" y="6959"/>
                  <a:pt x="9293" y="6901"/>
                  <a:pt x="9178" y="6787"/>
                </a:cubicBezTo>
                <a:lnTo>
                  <a:pt x="9104" y="6713"/>
                </a:lnTo>
                <a:cubicBezTo>
                  <a:pt x="8874" y="6481"/>
                  <a:pt x="8660" y="6026"/>
                  <a:pt x="8625" y="5702"/>
                </a:cubicBezTo>
                <a:cubicBezTo>
                  <a:pt x="8625" y="5702"/>
                  <a:pt x="8539" y="4792"/>
                  <a:pt x="7976" y="4229"/>
                </a:cubicBezTo>
                <a:cubicBezTo>
                  <a:pt x="7478" y="3726"/>
                  <a:pt x="6821" y="3474"/>
                  <a:pt x="6165" y="3474"/>
                </a:cubicBezTo>
                <a:cubicBezTo>
                  <a:pt x="5524" y="3474"/>
                  <a:pt x="4883" y="3714"/>
                  <a:pt x="4388" y="4197"/>
                </a:cubicBezTo>
                <a:cubicBezTo>
                  <a:pt x="3384" y="5172"/>
                  <a:pt x="3354" y="6775"/>
                  <a:pt x="4322" y="7785"/>
                </a:cubicBezTo>
                <a:cubicBezTo>
                  <a:pt x="4884" y="8350"/>
                  <a:pt x="5795" y="8439"/>
                  <a:pt x="5795" y="8439"/>
                </a:cubicBezTo>
                <a:cubicBezTo>
                  <a:pt x="6118" y="8468"/>
                  <a:pt x="6573" y="8686"/>
                  <a:pt x="6804" y="8916"/>
                </a:cubicBezTo>
                <a:lnTo>
                  <a:pt x="6924" y="9033"/>
                </a:lnTo>
                <a:cubicBezTo>
                  <a:pt x="7153" y="9267"/>
                  <a:pt x="7153" y="9641"/>
                  <a:pt x="6924" y="9874"/>
                </a:cubicBezTo>
                <a:lnTo>
                  <a:pt x="3488" y="13310"/>
                </a:lnTo>
                <a:lnTo>
                  <a:pt x="310" y="16487"/>
                </a:lnTo>
                <a:lnTo>
                  <a:pt x="233" y="16566"/>
                </a:lnTo>
                <a:cubicBezTo>
                  <a:pt x="1" y="16798"/>
                  <a:pt x="1" y="17174"/>
                  <a:pt x="233" y="17405"/>
                </a:cubicBezTo>
                <a:lnTo>
                  <a:pt x="6926" y="24099"/>
                </a:lnTo>
                <a:cubicBezTo>
                  <a:pt x="7156" y="24332"/>
                  <a:pt x="7156" y="24706"/>
                  <a:pt x="6926" y="24938"/>
                </a:cubicBezTo>
                <a:lnTo>
                  <a:pt x="6919" y="24945"/>
                </a:lnTo>
                <a:cubicBezTo>
                  <a:pt x="6688" y="25177"/>
                  <a:pt x="6233" y="25391"/>
                  <a:pt x="5908" y="25420"/>
                </a:cubicBezTo>
                <a:cubicBezTo>
                  <a:pt x="5908" y="25420"/>
                  <a:pt x="4999" y="25511"/>
                  <a:pt x="4436" y="26074"/>
                </a:cubicBezTo>
                <a:cubicBezTo>
                  <a:pt x="3478" y="27047"/>
                  <a:pt x="3485" y="28613"/>
                  <a:pt x="4451" y="29579"/>
                </a:cubicBezTo>
                <a:cubicBezTo>
                  <a:pt x="4938" y="30065"/>
                  <a:pt x="5575" y="30309"/>
                  <a:pt x="6213" y="30309"/>
                </a:cubicBezTo>
                <a:cubicBezTo>
                  <a:pt x="6843" y="30309"/>
                  <a:pt x="7473" y="30072"/>
                  <a:pt x="7958" y="29596"/>
                </a:cubicBezTo>
                <a:cubicBezTo>
                  <a:pt x="8522" y="29031"/>
                  <a:pt x="8608" y="28125"/>
                  <a:pt x="8608" y="28125"/>
                </a:cubicBezTo>
                <a:cubicBezTo>
                  <a:pt x="8642" y="27797"/>
                  <a:pt x="8857" y="27341"/>
                  <a:pt x="9087" y="27111"/>
                </a:cubicBezTo>
                <a:lnTo>
                  <a:pt x="9090" y="27107"/>
                </a:lnTo>
                <a:cubicBezTo>
                  <a:pt x="9204" y="26996"/>
                  <a:pt x="9355" y="26934"/>
                  <a:pt x="9513" y="26934"/>
                </a:cubicBezTo>
                <a:cubicBezTo>
                  <a:pt x="9669" y="26934"/>
                  <a:pt x="9820" y="26996"/>
                  <a:pt x="9930" y="27107"/>
                </a:cubicBezTo>
                <a:lnTo>
                  <a:pt x="16623" y="33801"/>
                </a:lnTo>
                <a:cubicBezTo>
                  <a:pt x="16741" y="33916"/>
                  <a:pt x="16893" y="33973"/>
                  <a:pt x="17045" y="33973"/>
                </a:cubicBezTo>
                <a:cubicBezTo>
                  <a:pt x="17198" y="33973"/>
                  <a:pt x="17350" y="33916"/>
                  <a:pt x="17468" y="33801"/>
                </a:cubicBezTo>
                <a:lnTo>
                  <a:pt x="24161" y="27107"/>
                </a:lnTo>
                <a:cubicBezTo>
                  <a:pt x="24391" y="26874"/>
                  <a:pt x="24391" y="26500"/>
                  <a:pt x="24161" y="26266"/>
                </a:cubicBezTo>
                <a:lnTo>
                  <a:pt x="24082" y="26193"/>
                </a:lnTo>
                <a:cubicBezTo>
                  <a:pt x="23852" y="25963"/>
                  <a:pt x="23396" y="25746"/>
                  <a:pt x="23073" y="25714"/>
                </a:cubicBezTo>
                <a:cubicBezTo>
                  <a:pt x="23073" y="25714"/>
                  <a:pt x="22167" y="25628"/>
                  <a:pt x="21600" y="25063"/>
                </a:cubicBezTo>
                <a:cubicBezTo>
                  <a:pt x="20626" y="24092"/>
                  <a:pt x="20631" y="22513"/>
                  <a:pt x="21600" y="21541"/>
                </a:cubicBezTo>
                <a:cubicBezTo>
                  <a:pt x="22087" y="21055"/>
                  <a:pt x="22725" y="20812"/>
                  <a:pt x="23362" y="20812"/>
                </a:cubicBezTo>
                <a:cubicBezTo>
                  <a:pt x="24000" y="20812"/>
                  <a:pt x="24637" y="21055"/>
                  <a:pt x="25124" y="21541"/>
                </a:cubicBezTo>
                <a:cubicBezTo>
                  <a:pt x="25685" y="22104"/>
                  <a:pt x="25776" y="23016"/>
                  <a:pt x="25776" y="23016"/>
                </a:cubicBezTo>
                <a:cubicBezTo>
                  <a:pt x="25805" y="23338"/>
                  <a:pt x="26022" y="23793"/>
                  <a:pt x="26252" y="24025"/>
                </a:cubicBezTo>
                <a:lnTo>
                  <a:pt x="26325" y="24099"/>
                </a:lnTo>
                <a:cubicBezTo>
                  <a:pt x="26437" y="24209"/>
                  <a:pt x="26588" y="24270"/>
                  <a:pt x="26746" y="24270"/>
                </a:cubicBezTo>
                <a:cubicBezTo>
                  <a:pt x="26902" y="24270"/>
                  <a:pt x="27053" y="24209"/>
                  <a:pt x="27165" y="24099"/>
                </a:cubicBezTo>
                <a:lnTo>
                  <a:pt x="33858" y="17405"/>
                </a:lnTo>
                <a:cubicBezTo>
                  <a:pt x="34088" y="17172"/>
                  <a:pt x="34087" y="16798"/>
                  <a:pt x="33855" y="16566"/>
                </a:cubicBezTo>
                <a:lnTo>
                  <a:pt x="28225" y="10937"/>
                </a:lnTo>
                <a:lnTo>
                  <a:pt x="27163" y="9874"/>
                </a:lnTo>
                <a:cubicBezTo>
                  <a:pt x="27051" y="9763"/>
                  <a:pt x="26900" y="9701"/>
                  <a:pt x="26742" y="9701"/>
                </a:cubicBezTo>
                <a:cubicBezTo>
                  <a:pt x="26585" y="9701"/>
                  <a:pt x="26434" y="9763"/>
                  <a:pt x="26322" y="9874"/>
                </a:cubicBezTo>
                <a:lnTo>
                  <a:pt x="26252" y="9945"/>
                </a:lnTo>
                <a:cubicBezTo>
                  <a:pt x="26022" y="10176"/>
                  <a:pt x="25807" y="10631"/>
                  <a:pt x="25773" y="10959"/>
                </a:cubicBezTo>
                <a:cubicBezTo>
                  <a:pt x="25773" y="10959"/>
                  <a:pt x="25687" y="11865"/>
                  <a:pt x="25124" y="12430"/>
                </a:cubicBezTo>
                <a:cubicBezTo>
                  <a:pt x="24657" y="12897"/>
                  <a:pt x="24024" y="13159"/>
                  <a:pt x="23363" y="13159"/>
                </a:cubicBezTo>
                <a:cubicBezTo>
                  <a:pt x="23351" y="13159"/>
                  <a:pt x="23341" y="13156"/>
                  <a:pt x="23329" y="13156"/>
                </a:cubicBezTo>
                <a:cubicBezTo>
                  <a:pt x="23312" y="13156"/>
                  <a:pt x="23293" y="13161"/>
                  <a:pt x="23276" y="13161"/>
                </a:cubicBezTo>
                <a:cubicBezTo>
                  <a:pt x="22268" y="13161"/>
                  <a:pt x="21358" y="12553"/>
                  <a:pt x="20974" y="11623"/>
                </a:cubicBezTo>
                <a:cubicBezTo>
                  <a:pt x="20588" y="10691"/>
                  <a:pt x="20801" y="9620"/>
                  <a:pt x="21513" y="8908"/>
                </a:cubicBezTo>
                <a:cubicBezTo>
                  <a:pt x="22076" y="8345"/>
                  <a:pt x="22987" y="8257"/>
                  <a:pt x="22987" y="8257"/>
                </a:cubicBezTo>
                <a:cubicBezTo>
                  <a:pt x="23310" y="8228"/>
                  <a:pt x="23765" y="8010"/>
                  <a:pt x="23996" y="7779"/>
                </a:cubicBezTo>
                <a:lnTo>
                  <a:pt x="24117" y="7662"/>
                </a:lnTo>
                <a:cubicBezTo>
                  <a:pt x="24345" y="7432"/>
                  <a:pt x="24347" y="7063"/>
                  <a:pt x="24122" y="6831"/>
                </a:cubicBezTo>
                <a:lnTo>
                  <a:pt x="23358" y="6067"/>
                </a:lnTo>
                <a:lnTo>
                  <a:pt x="17464" y="174"/>
                </a:lnTo>
                <a:cubicBezTo>
                  <a:pt x="17353" y="64"/>
                  <a:pt x="17202" y="0"/>
                  <a:pt x="1704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546;p74"/>
          <p:cNvSpPr/>
          <p:nvPr/>
        </p:nvSpPr>
        <p:spPr>
          <a:xfrm flipH="1">
            <a:off x="-92450" y="787829"/>
            <a:ext cx="4179450" cy="4164916"/>
          </a:xfrm>
          <a:custGeom>
            <a:avLst/>
            <a:gdLst/>
            <a:ahLst/>
            <a:cxnLst/>
            <a:rect l="l" t="t" r="r" b="b"/>
            <a:pathLst>
              <a:path w="34089" h="33974" extrusionOk="0">
                <a:moveTo>
                  <a:pt x="17044" y="0"/>
                </a:moveTo>
                <a:cubicBezTo>
                  <a:pt x="16893" y="2"/>
                  <a:pt x="16750" y="60"/>
                  <a:pt x="16640" y="163"/>
                </a:cubicBezTo>
                <a:lnTo>
                  <a:pt x="12729" y="4075"/>
                </a:lnTo>
                <a:lnTo>
                  <a:pt x="12729" y="4070"/>
                </a:lnTo>
                <a:lnTo>
                  <a:pt x="10005" y="6793"/>
                </a:lnTo>
                <a:cubicBezTo>
                  <a:pt x="9890" y="6904"/>
                  <a:pt x="9742" y="6959"/>
                  <a:pt x="9595" y="6959"/>
                </a:cubicBezTo>
                <a:cubicBezTo>
                  <a:pt x="9444" y="6959"/>
                  <a:pt x="9293" y="6901"/>
                  <a:pt x="9178" y="6787"/>
                </a:cubicBezTo>
                <a:lnTo>
                  <a:pt x="9104" y="6713"/>
                </a:lnTo>
                <a:cubicBezTo>
                  <a:pt x="8874" y="6481"/>
                  <a:pt x="8660" y="6026"/>
                  <a:pt x="8625" y="5702"/>
                </a:cubicBezTo>
                <a:cubicBezTo>
                  <a:pt x="8625" y="5702"/>
                  <a:pt x="8539" y="4792"/>
                  <a:pt x="7976" y="4229"/>
                </a:cubicBezTo>
                <a:cubicBezTo>
                  <a:pt x="7478" y="3726"/>
                  <a:pt x="6821" y="3474"/>
                  <a:pt x="6165" y="3474"/>
                </a:cubicBezTo>
                <a:cubicBezTo>
                  <a:pt x="5524" y="3474"/>
                  <a:pt x="4883" y="3714"/>
                  <a:pt x="4388" y="4197"/>
                </a:cubicBezTo>
                <a:cubicBezTo>
                  <a:pt x="3384" y="5172"/>
                  <a:pt x="3354" y="6775"/>
                  <a:pt x="4322" y="7785"/>
                </a:cubicBezTo>
                <a:cubicBezTo>
                  <a:pt x="4884" y="8350"/>
                  <a:pt x="5795" y="8439"/>
                  <a:pt x="5795" y="8439"/>
                </a:cubicBezTo>
                <a:cubicBezTo>
                  <a:pt x="6118" y="8468"/>
                  <a:pt x="6573" y="8686"/>
                  <a:pt x="6804" y="8916"/>
                </a:cubicBezTo>
                <a:lnTo>
                  <a:pt x="6924" y="9033"/>
                </a:lnTo>
                <a:cubicBezTo>
                  <a:pt x="7153" y="9267"/>
                  <a:pt x="7153" y="9641"/>
                  <a:pt x="6924" y="9874"/>
                </a:cubicBezTo>
                <a:lnTo>
                  <a:pt x="3488" y="13310"/>
                </a:lnTo>
                <a:lnTo>
                  <a:pt x="310" y="16487"/>
                </a:lnTo>
                <a:lnTo>
                  <a:pt x="233" y="16566"/>
                </a:lnTo>
                <a:cubicBezTo>
                  <a:pt x="1" y="16798"/>
                  <a:pt x="1" y="17174"/>
                  <a:pt x="233" y="17405"/>
                </a:cubicBezTo>
                <a:lnTo>
                  <a:pt x="6926" y="24099"/>
                </a:lnTo>
                <a:cubicBezTo>
                  <a:pt x="7156" y="24332"/>
                  <a:pt x="7156" y="24706"/>
                  <a:pt x="6926" y="24938"/>
                </a:cubicBezTo>
                <a:lnTo>
                  <a:pt x="6919" y="24945"/>
                </a:lnTo>
                <a:cubicBezTo>
                  <a:pt x="6688" y="25177"/>
                  <a:pt x="6233" y="25391"/>
                  <a:pt x="5908" y="25420"/>
                </a:cubicBezTo>
                <a:cubicBezTo>
                  <a:pt x="5908" y="25420"/>
                  <a:pt x="4999" y="25511"/>
                  <a:pt x="4436" y="26074"/>
                </a:cubicBezTo>
                <a:cubicBezTo>
                  <a:pt x="3478" y="27047"/>
                  <a:pt x="3485" y="28613"/>
                  <a:pt x="4451" y="29579"/>
                </a:cubicBezTo>
                <a:cubicBezTo>
                  <a:pt x="4938" y="30065"/>
                  <a:pt x="5575" y="30309"/>
                  <a:pt x="6213" y="30309"/>
                </a:cubicBezTo>
                <a:cubicBezTo>
                  <a:pt x="6843" y="30309"/>
                  <a:pt x="7473" y="30072"/>
                  <a:pt x="7958" y="29596"/>
                </a:cubicBezTo>
                <a:cubicBezTo>
                  <a:pt x="8522" y="29031"/>
                  <a:pt x="8608" y="28125"/>
                  <a:pt x="8608" y="28125"/>
                </a:cubicBezTo>
                <a:cubicBezTo>
                  <a:pt x="8642" y="27797"/>
                  <a:pt x="8857" y="27341"/>
                  <a:pt x="9087" y="27111"/>
                </a:cubicBezTo>
                <a:lnTo>
                  <a:pt x="9090" y="27107"/>
                </a:lnTo>
                <a:cubicBezTo>
                  <a:pt x="9204" y="26996"/>
                  <a:pt x="9355" y="26934"/>
                  <a:pt x="9513" y="26934"/>
                </a:cubicBezTo>
                <a:cubicBezTo>
                  <a:pt x="9669" y="26934"/>
                  <a:pt x="9820" y="26996"/>
                  <a:pt x="9930" y="27107"/>
                </a:cubicBezTo>
                <a:lnTo>
                  <a:pt x="16623" y="33801"/>
                </a:lnTo>
                <a:cubicBezTo>
                  <a:pt x="16741" y="33916"/>
                  <a:pt x="16893" y="33973"/>
                  <a:pt x="17045" y="33973"/>
                </a:cubicBezTo>
                <a:cubicBezTo>
                  <a:pt x="17198" y="33973"/>
                  <a:pt x="17350" y="33916"/>
                  <a:pt x="17468" y="33801"/>
                </a:cubicBezTo>
                <a:lnTo>
                  <a:pt x="24161" y="27107"/>
                </a:lnTo>
                <a:cubicBezTo>
                  <a:pt x="24391" y="26874"/>
                  <a:pt x="24391" y="26500"/>
                  <a:pt x="24161" y="26266"/>
                </a:cubicBezTo>
                <a:lnTo>
                  <a:pt x="24082" y="26193"/>
                </a:lnTo>
                <a:cubicBezTo>
                  <a:pt x="23852" y="25963"/>
                  <a:pt x="23396" y="25746"/>
                  <a:pt x="23073" y="25714"/>
                </a:cubicBezTo>
                <a:cubicBezTo>
                  <a:pt x="23073" y="25714"/>
                  <a:pt x="22167" y="25628"/>
                  <a:pt x="21600" y="25063"/>
                </a:cubicBezTo>
                <a:cubicBezTo>
                  <a:pt x="20626" y="24092"/>
                  <a:pt x="20631" y="22513"/>
                  <a:pt x="21600" y="21541"/>
                </a:cubicBezTo>
                <a:cubicBezTo>
                  <a:pt x="22087" y="21055"/>
                  <a:pt x="22725" y="20812"/>
                  <a:pt x="23362" y="20812"/>
                </a:cubicBezTo>
                <a:cubicBezTo>
                  <a:pt x="24000" y="20812"/>
                  <a:pt x="24637" y="21055"/>
                  <a:pt x="25124" y="21541"/>
                </a:cubicBezTo>
                <a:cubicBezTo>
                  <a:pt x="25685" y="22104"/>
                  <a:pt x="25776" y="23016"/>
                  <a:pt x="25776" y="23016"/>
                </a:cubicBezTo>
                <a:cubicBezTo>
                  <a:pt x="25805" y="23338"/>
                  <a:pt x="26022" y="23793"/>
                  <a:pt x="26252" y="24025"/>
                </a:cubicBezTo>
                <a:lnTo>
                  <a:pt x="26325" y="24099"/>
                </a:lnTo>
                <a:cubicBezTo>
                  <a:pt x="26437" y="24209"/>
                  <a:pt x="26588" y="24270"/>
                  <a:pt x="26746" y="24270"/>
                </a:cubicBezTo>
                <a:cubicBezTo>
                  <a:pt x="26902" y="24270"/>
                  <a:pt x="27053" y="24209"/>
                  <a:pt x="27165" y="24099"/>
                </a:cubicBezTo>
                <a:lnTo>
                  <a:pt x="33858" y="17405"/>
                </a:lnTo>
                <a:cubicBezTo>
                  <a:pt x="34088" y="17172"/>
                  <a:pt x="34087" y="16798"/>
                  <a:pt x="33855" y="16566"/>
                </a:cubicBezTo>
                <a:lnTo>
                  <a:pt x="28225" y="10937"/>
                </a:lnTo>
                <a:lnTo>
                  <a:pt x="27163" y="9874"/>
                </a:lnTo>
                <a:cubicBezTo>
                  <a:pt x="27051" y="9763"/>
                  <a:pt x="26900" y="9701"/>
                  <a:pt x="26742" y="9701"/>
                </a:cubicBezTo>
                <a:cubicBezTo>
                  <a:pt x="26585" y="9701"/>
                  <a:pt x="26434" y="9763"/>
                  <a:pt x="26322" y="9874"/>
                </a:cubicBezTo>
                <a:lnTo>
                  <a:pt x="26252" y="9945"/>
                </a:lnTo>
                <a:cubicBezTo>
                  <a:pt x="26022" y="10176"/>
                  <a:pt x="25807" y="10631"/>
                  <a:pt x="25773" y="10959"/>
                </a:cubicBezTo>
                <a:cubicBezTo>
                  <a:pt x="25773" y="10959"/>
                  <a:pt x="25687" y="11865"/>
                  <a:pt x="25124" y="12430"/>
                </a:cubicBezTo>
                <a:cubicBezTo>
                  <a:pt x="24657" y="12897"/>
                  <a:pt x="24024" y="13159"/>
                  <a:pt x="23363" y="13159"/>
                </a:cubicBezTo>
                <a:cubicBezTo>
                  <a:pt x="23351" y="13159"/>
                  <a:pt x="23341" y="13156"/>
                  <a:pt x="23329" y="13156"/>
                </a:cubicBezTo>
                <a:cubicBezTo>
                  <a:pt x="23312" y="13156"/>
                  <a:pt x="23293" y="13161"/>
                  <a:pt x="23276" y="13161"/>
                </a:cubicBezTo>
                <a:cubicBezTo>
                  <a:pt x="22268" y="13161"/>
                  <a:pt x="21358" y="12553"/>
                  <a:pt x="20974" y="11623"/>
                </a:cubicBezTo>
                <a:cubicBezTo>
                  <a:pt x="20588" y="10691"/>
                  <a:pt x="20801" y="9620"/>
                  <a:pt x="21513" y="8908"/>
                </a:cubicBezTo>
                <a:cubicBezTo>
                  <a:pt x="22076" y="8345"/>
                  <a:pt x="22987" y="8257"/>
                  <a:pt x="22987" y="8257"/>
                </a:cubicBezTo>
                <a:cubicBezTo>
                  <a:pt x="23310" y="8228"/>
                  <a:pt x="23765" y="8010"/>
                  <a:pt x="23996" y="7779"/>
                </a:cubicBezTo>
                <a:lnTo>
                  <a:pt x="24117" y="7662"/>
                </a:lnTo>
                <a:cubicBezTo>
                  <a:pt x="24345" y="7432"/>
                  <a:pt x="24347" y="7063"/>
                  <a:pt x="24122" y="6831"/>
                </a:cubicBezTo>
                <a:lnTo>
                  <a:pt x="23358" y="6067"/>
                </a:lnTo>
                <a:lnTo>
                  <a:pt x="17464" y="174"/>
                </a:lnTo>
                <a:cubicBezTo>
                  <a:pt x="17353" y="64"/>
                  <a:pt x="17202" y="0"/>
                  <a:pt x="1704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06"/>
          <a:stretch/>
        </p:blipFill>
        <p:spPr>
          <a:xfrm>
            <a:off x="1691693" y="1972229"/>
            <a:ext cx="1451087" cy="138665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58" y="1828801"/>
            <a:ext cx="1279272" cy="127927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817613" y="3099481"/>
            <a:ext cx="17299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Pose</a:t>
            </a:r>
            <a:br>
              <a:rPr lang="en-US" altLang="ko-KR" sz="2300" b="1" dirty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</a:br>
            <a:r>
              <a:rPr lang="en-US" altLang="ko-KR" sz="2300" b="1" dirty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Estimation</a:t>
            </a:r>
            <a:endParaRPr lang="ko-KR" altLang="en-US" sz="2300" b="1" dirty="0">
              <a:solidFill>
                <a:schemeClr val="bg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51457" y="3320078"/>
            <a:ext cx="1444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b="1" dirty="0" err="1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WebRTC</a:t>
            </a:r>
            <a:endParaRPr lang="ko-KR" altLang="en-US" sz="2300" b="1" dirty="0">
              <a:solidFill>
                <a:schemeClr val="tx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8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2"/>
          </p:nvPr>
        </p:nvSpPr>
        <p:spPr>
          <a:xfrm>
            <a:off x="1741916" y="957285"/>
            <a:ext cx="972449" cy="542668"/>
          </a:xfrm>
        </p:spPr>
        <p:txBody>
          <a:bodyPr/>
          <a:lstStyle/>
          <a:p>
            <a:r>
              <a:rPr lang="ko-KR" altLang="en-US" sz="32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강의</a:t>
            </a:r>
            <a:endParaRPr lang="ko-KR" altLang="en-US" sz="32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 idx="2"/>
          </p:nvPr>
        </p:nvSpPr>
        <p:spPr>
          <a:xfrm>
            <a:off x="6734311" y="1030437"/>
            <a:ext cx="972449" cy="542668"/>
          </a:xfrm>
        </p:spPr>
        <p:txBody>
          <a:bodyPr/>
          <a:lstStyle/>
          <a:p>
            <a:r>
              <a:rPr lang="ko-KR" altLang="en-US" sz="32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게임</a:t>
            </a:r>
            <a:endParaRPr lang="ko-KR" altLang="en-US" sz="32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75"/>
          <a:stretch/>
        </p:blipFill>
        <p:spPr>
          <a:xfrm>
            <a:off x="4114382" y="227657"/>
            <a:ext cx="1220036" cy="118966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600448" y="2720302"/>
            <a:ext cx="827471" cy="834678"/>
            <a:chOff x="2345955" y="1428259"/>
            <a:chExt cx="774301" cy="823490"/>
          </a:xfrm>
        </p:grpSpPr>
        <p:grpSp>
          <p:nvGrpSpPr>
            <p:cNvPr id="28" name="Google Shape;7760;p79"/>
            <p:cNvGrpSpPr/>
            <p:nvPr/>
          </p:nvGrpSpPr>
          <p:grpSpPr>
            <a:xfrm>
              <a:off x="2487081" y="1428259"/>
              <a:ext cx="460327" cy="523872"/>
              <a:chOff x="-54793175" y="3982600"/>
              <a:chExt cx="279625" cy="318225"/>
            </a:xfrm>
            <a:solidFill>
              <a:schemeClr val="accent6">
                <a:lumMod val="95000"/>
              </a:schemeClr>
            </a:solidFill>
          </p:grpSpPr>
          <p:sp>
            <p:nvSpPr>
              <p:cNvPr id="30" name="Google Shape;7761;p79"/>
              <p:cNvSpPr/>
              <p:nvPr/>
            </p:nvSpPr>
            <p:spPr>
              <a:xfrm>
                <a:off x="-54646675" y="39826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0" y="1"/>
                    </a:moveTo>
                    <a:cubicBezTo>
                      <a:pt x="1261" y="221"/>
                      <a:pt x="2237" y="2080"/>
                      <a:pt x="2332" y="4443"/>
                    </a:cubicBezTo>
                    <a:lnTo>
                      <a:pt x="4128" y="4443"/>
                    </a:lnTo>
                    <a:cubicBezTo>
                      <a:pt x="4380" y="4443"/>
                      <a:pt x="4537" y="4254"/>
                      <a:pt x="4506" y="4002"/>
                    </a:cubicBezTo>
                    <a:cubicBezTo>
                      <a:pt x="4128" y="1859"/>
                      <a:pt x="2300" y="15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31" name="Google Shape;7762;p79"/>
              <p:cNvSpPr/>
              <p:nvPr/>
            </p:nvSpPr>
            <p:spPr>
              <a:xfrm>
                <a:off x="-54644325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" y="1"/>
                    </a:moveTo>
                    <a:lnTo>
                      <a:pt x="1" y="3624"/>
                    </a:lnTo>
                    <a:lnTo>
                      <a:pt x="1450" y="3624"/>
                    </a:lnTo>
                    <a:cubicBezTo>
                      <a:pt x="1419" y="1765"/>
                      <a:pt x="726" y="379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32" name="Google Shape;7763;p79"/>
              <p:cNvSpPr/>
              <p:nvPr/>
            </p:nvSpPr>
            <p:spPr>
              <a:xfrm>
                <a:off x="-54773475" y="39834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4537" y="0"/>
                    </a:moveTo>
                    <a:lnTo>
                      <a:pt x="4537" y="0"/>
                    </a:lnTo>
                    <a:cubicBezTo>
                      <a:pt x="2237" y="126"/>
                      <a:pt x="378" y="1827"/>
                      <a:pt x="32" y="4033"/>
                    </a:cubicBezTo>
                    <a:cubicBezTo>
                      <a:pt x="0" y="4253"/>
                      <a:pt x="189" y="4442"/>
                      <a:pt x="378" y="4442"/>
                    </a:cubicBezTo>
                    <a:lnTo>
                      <a:pt x="2205" y="4442"/>
                    </a:lnTo>
                    <a:cubicBezTo>
                      <a:pt x="2268" y="2079"/>
                      <a:pt x="3277" y="252"/>
                      <a:pt x="45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33" name="Google Shape;7764;p79"/>
              <p:cNvSpPr/>
              <p:nvPr/>
            </p:nvSpPr>
            <p:spPr>
              <a:xfrm>
                <a:off x="-54699450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450" y="1"/>
                    </a:moveTo>
                    <a:cubicBezTo>
                      <a:pt x="725" y="379"/>
                      <a:pt x="64" y="1765"/>
                      <a:pt x="1" y="3624"/>
                    </a:cubicBezTo>
                    <a:lnTo>
                      <a:pt x="1450" y="3624"/>
                    </a:lnTo>
                    <a:lnTo>
                      <a:pt x="14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34" name="Google Shape;7765;p79"/>
              <p:cNvSpPr/>
              <p:nvPr/>
            </p:nvSpPr>
            <p:spPr>
              <a:xfrm>
                <a:off x="-54756150" y="4112550"/>
                <a:ext cx="204800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7531" extrusionOk="0">
                    <a:moveTo>
                      <a:pt x="2615" y="1545"/>
                    </a:moveTo>
                    <a:cubicBezTo>
                      <a:pt x="2804" y="1545"/>
                      <a:pt x="2962" y="1671"/>
                      <a:pt x="2962" y="1891"/>
                    </a:cubicBezTo>
                    <a:cubicBezTo>
                      <a:pt x="2962" y="2080"/>
                      <a:pt x="2804" y="2238"/>
                      <a:pt x="2615" y="2238"/>
                    </a:cubicBezTo>
                    <a:cubicBezTo>
                      <a:pt x="2426" y="2238"/>
                      <a:pt x="2269" y="2080"/>
                      <a:pt x="2269" y="1891"/>
                    </a:cubicBezTo>
                    <a:cubicBezTo>
                      <a:pt x="2269" y="1702"/>
                      <a:pt x="2426" y="1545"/>
                      <a:pt x="2615" y="1545"/>
                    </a:cubicBezTo>
                    <a:close/>
                    <a:moveTo>
                      <a:pt x="5608" y="1545"/>
                    </a:moveTo>
                    <a:cubicBezTo>
                      <a:pt x="5797" y="1545"/>
                      <a:pt x="5955" y="1671"/>
                      <a:pt x="5955" y="1891"/>
                    </a:cubicBezTo>
                    <a:cubicBezTo>
                      <a:pt x="5955" y="2080"/>
                      <a:pt x="5797" y="2238"/>
                      <a:pt x="5608" y="2238"/>
                    </a:cubicBezTo>
                    <a:cubicBezTo>
                      <a:pt x="5419" y="2238"/>
                      <a:pt x="5262" y="2080"/>
                      <a:pt x="5262" y="1891"/>
                    </a:cubicBezTo>
                    <a:cubicBezTo>
                      <a:pt x="5199" y="1702"/>
                      <a:pt x="5419" y="1545"/>
                      <a:pt x="5608" y="1545"/>
                    </a:cubicBezTo>
                    <a:close/>
                    <a:moveTo>
                      <a:pt x="5163" y="4104"/>
                    </a:moveTo>
                    <a:cubicBezTo>
                      <a:pt x="5262" y="4104"/>
                      <a:pt x="5356" y="4144"/>
                      <a:pt x="5419" y="4223"/>
                    </a:cubicBezTo>
                    <a:cubicBezTo>
                      <a:pt x="5577" y="4380"/>
                      <a:pt x="5577" y="4601"/>
                      <a:pt x="5419" y="4727"/>
                    </a:cubicBezTo>
                    <a:cubicBezTo>
                      <a:pt x="5073" y="5073"/>
                      <a:pt x="4568" y="5262"/>
                      <a:pt x="4064" y="5262"/>
                    </a:cubicBezTo>
                    <a:cubicBezTo>
                      <a:pt x="3560" y="5262"/>
                      <a:pt x="3088" y="5073"/>
                      <a:pt x="2773" y="4727"/>
                    </a:cubicBezTo>
                    <a:cubicBezTo>
                      <a:pt x="2615" y="4569"/>
                      <a:pt x="2615" y="4317"/>
                      <a:pt x="2773" y="4223"/>
                    </a:cubicBezTo>
                    <a:cubicBezTo>
                      <a:pt x="2851" y="4144"/>
                      <a:pt x="2946" y="4104"/>
                      <a:pt x="3040" y="4104"/>
                    </a:cubicBezTo>
                    <a:cubicBezTo>
                      <a:pt x="3135" y="4104"/>
                      <a:pt x="3229" y="4144"/>
                      <a:pt x="3308" y="4223"/>
                    </a:cubicBezTo>
                    <a:cubicBezTo>
                      <a:pt x="3529" y="4427"/>
                      <a:pt x="3820" y="4530"/>
                      <a:pt x="4108" y="4530"/>
                    </a:cubicBezTo>
                    <a:cubicBezTo>
                      <a:pt x="4395" y="4530"/>
                      <a:pt x="4679" y="4427"/>
                      <a:pt x="4883" y="4223"/>
                    </a:cubicBezTo>
                    <a:cubicBezTo>
                      <a:pt x="4962" y="4144"/>
                      <a:pt x="5065" y="4104"/>
                      <a:pt x="5163" y="4104"/>
                    </a:cubicBezTo>
                    <a:close/>
                    <a:moveTo>
                      <a:pt x="0" y="1"/>
                    </a:moveTo>
                    <a:lnTo>
                      <a:pt x="0" y="3435"/>
                    </a:lnTo>
                    <a:cubicBezTo>
                      <a:pt x="0" y="5672"/>
                      <a:pt x="1859" y="7531"/>
                      <a:pt x="4096" y="7531"/>
                    </a:cubicBezTo>
                    <a:cubicBezTo>
                      <a:pt x="6364" y="7531"/>
                      <a:pt x="8191" y="5672"/>
                      <a:pt x="8191" y="3435"/>
                    </a:cubicBezTo>
                    <a:lnTo>
                      <a:pt x="81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35" name="Google Shape;7766;p79"/>
              <p:cNvSpPr/>
              <p:nvPr/>
            </p:nvSpPr>
            <p:spPr>
              <a:xfrm>
                <a:off x="-54532475" y="4136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2"/>
                    </a:lnTo>
                    <a:cubicBezTo>
                      <a:pt x="442" y="2300"/>
                      <a:pt x="757" y="1828"/>
                      <a:pt x="757" y="1261"/>
                    </a:cubicBezTo>
                    <a:cubicBezTo>
                      <a:pt x="757" y="757"/>
                      <a:pt x="442" y="28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36" name="Google Shape;7767;p79"/>
              <p:cNvSpPr/>
              <p:nvPr/>
            </p:nvSpPr>
            <p:spPr>
              <a:xfrm>
                <a:off x="-54793175" y="4136975"/>
                <a:ext cx="189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616" extrusionOk="0">
                    <a:moveTo>
                      <a:pt x="757" y="1"/>
                    </a:moveTo>
                    <a:cubicBezTo>
                      <a:pt x="316" y="284"/>
                      <a:pt x="0" y="757"/>
                      <a:pt x="0" y="1292"/>
                    </a:cubicBezTo>
                    <a:cubicBezTo>
                      <a:pt x="0" y="1859"/>
                      <a:pt x="316" y="2332"/>
                      <a:pt x="757" y="2615"/>
                    </a:cubicBezTo>
                    <a:lnTo>
                      <a:pt x="75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345955" y="1948097"/>
              <a:ext cx="774301" cy="303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/>
                  </a:solidFill>
                  <a:latin typeface="MICE고딕" panose="00000500000000000000" pitchFamily="2" charset="-127"/>
                  <a:ea typeface="MICE고딕" panose="00000500000000000000" pitchFamily="2" charset="-127"/>
                </a:rPr>
                <a:t>Player1</a:t>
              </a:r>
              <a:endParaRPr lang="ko-KR" altLang="en-US" dirty="0">
                <a:solidFill>
                  <a:schemeClr val="accent6"/>
                </a:solidFill>
                <a:latin typeface="MICE고딕" panose="00000500000000000000" pitchFamily="2" charset="-127"/>
                <a:ea typeface="MICE고딕" panose="000005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010544" y="2756029"/>
            <a:ext cx="827471" cy="834678"/>
            <a:chOff x="2357603" y="1428259"/>
            <a:chExt cx="774301" cy="823490"/>
          </a:xfrm>
        </p:grpSpPr>
        <p:grpSp>
          <p:nvGrpSpPr>
            <p:cNvPr id="38" name="Google Shape;7760;p79"/>
            <p:cNvGrpSpPr/>
            <p:nvPr/>
          </p:nvGrpSpPr>
          <p:grpSpPr>
            <a:xfrm>
              <a:off x="2487081" y="1428259"/>
              <a:ext cx="460327" cy="523872"/>
              <a:chOff x="-54793175" y="3982600"/>
              <a:chExt cx="279625" cy="318225"/>
            </a:xfrm>
            <a:solidFill>
              <a:schemeClr val="accent6">
                <a:lumMod val="95000"/>
              </a:schemeClr>
            </a:solidFill>
          </p:grpSpPr>
          <p:sp>
            <p:nvSpPr>
              <p:cNvPr id="40" name="Google Shape;7761;p79"/>
              <p:cNvSpPr/>
              <p:nvPr/>
            </p:nvSpPr>
            <p:spPr>
              <a:xfrm>
                <a:off x="-54646675" y="39826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0" y="1"/>
                    </a:moveTo>
                    <a:cubicBezTo>
                      <a:pt x="1261" y="221"/>
                      <a:pt x="2237" y="2080"/>
                      <a:pt x="2332" y="4443"/>
                    </a:cubicBezTo>
                    <a:lnTo>
                      <a:pt x="4128" y="4443"/>
                    </a:lnTo>
                    <a:cubicBezTo>
                      <a:pt x="4380" y="4443"/>
                      <a:pt x="4537" y="4254"/>
                      <a:pt x="4506" y="4002"/>
                    </a:cubicBezTo>
                    <a:cubicBezTo>
                      <a:pt x="4128" y="1859"/>
                      <a:pt x="2300" y="15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41" name="Google Shape;7762;p79"/>
              <p:cNvSpPr/>
              <p:nvPr/>
            </p:nvSpPr>
            <p:spPr>
              <a:xfrm>
                <a:off x="-54644325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" y="1"/>
                    </a:moveTo>
                    <a:lnTo>
                      <a:pt x="1" y="3624"/>
                    </a:lnTo>
                    <a:lnTo>
                      <a:pt x="1450" y="3624"/>
                    </a:lnTo>
                    <a:cubicBezTo>
                      <a:pt x="1419" y="1765"/>
                      <a:pt x="726" y="379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42" name="Google Shape;7763;p79"/>
              <p:cNvSpPr/>
              <p:nvPr/>
            </p:nvSpPr>
            <p:spPr>
              <a:xfrm>
                <a:off x="-54773475" y="39834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4537" y="0"/>
                    </a:moveTo>
                    <a:lnTo>
                      <a:pt x="4537" y="0"/>
                    </a:lnTo>
                    <a:cubicBezTo>
                      <a:pt x="2237" y="126"/>
                      <a:pt x="378" y="1827"/>
                      <a:pt x="32" y="4033"/>
                    </a:cubicBezTo>
                    <a:cubicBezTo>
                      <a:pt x="0" y="4253"/>
                      <a:pt x="189" y="4442"/>
                      <a:pt x="378" y="4442"/>
                    </a:cubicBezTo>
                    <a:lnTo>
                      <a:pt x="2205" y="4442"/>
                    </a:lnTo>
                    <a:cubicBezTo>
                      <a:pt x="2268" y="2079"/>
                      <a:pt x="3277" y="252"/>
                      <a:pt x="45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43" name="Google Shape;7764;p79"/>
              <p:cNvSpPr/>
              <p:nvPr/>
            </p:nvSpPr>
            <p:spPr>
              <a:xfrm>
                <a:off x="-54699450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450" y="1"/>
                    </a:moveTo>
                    <a:cubicBezTo>
                      <a:pt x="725" y="379"/>
                      <a:pt x="64" y="1765"/>
                      <a:pt x="1" y="3624"/>
                    </a:cubicBezTo>
                    <a:lnTo>
                      <a:pt x="1450" y="3624"/>
                    </a:lnTo>
                    <a:lnTo>
                      <a:pt x="14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44" name="Google Shape;7765;p79"/>
              <p:cNvSpPr/>
              <p:nvPr/>
            </p:nvSpPr>
            <p:spPr>
              <a:xfrm>
                <a:off x="-54756150" y="4112550"/>
                <a:ext cx="204800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7531" extrusionOk="0">
                    <a:moveTo>
                      <a:pt x="2615" y="1545"/>
                    </a:moveTo>
                    <a:cubicBezTo>
                      <a:pt x="2804" y="1545"/>
                      <a:pt x="2962" y="1671"/>
                      <a:pt x="2962" y="1891"/>
                    </a:cubicBezTo>
                    <a:cubicBezTo>
                      <a:pt x="2962" y="2080"/>
                      <a:pt x="2804" y="2238"/>
                      <a:pt x="2615" y="2238"/>
                    </a:cubicBezTo>
                    <a:cubicBezTo>
                      <a:pt x="2426" y="2238"/>
                      <a:pt x="2269" y="2080"/>
                      <a:pt x="2269" y="1891"/>
                    </a:cubicBezTo>
                    <a:cubicBezTo>
                      <a:pt x="2269" y="1702"/>
                      <a:pt x="2426" y="1545"/>
                      <a:pt x="2615" y="1545"/>
                    </a:cubicBezTo>
                    <a:close/>
                    <a:moveTo>
                      <a:pt x="5608" y="1545"/>
                    </a:moveTo>
                    <a:cubicBezTo>
                      <a:pt x="5797" y="1545"/>
                      <a:pt x="5955" y="1671"/>
                      <a:pt x="5955" y="1891"/>
                    </a:cubicBezTo>
                    <a:cubicBezTo>
                      <a:pt x="5955" y="2080"/>
                      <a:pt x="5797" y="2238"/>
                      <a:pt x="5608" y="2238"/>
                    </a:cubicBezTo>
                    <a:cubicBezTo>
                      <a:pt x="5419" y="2238"/>
                      <a:pt x="5262" y="2080"/>
                      <a:pt x="5262" y="1891"/>
                    </a:cubicBezTo>
                    <a:cubicBezTo>
                      <a:pt x="5199" y="1702"/>
                      <a:pt x="5419" y="1545"/>
                      <a:pt x="5608" y="1545"/>
                    </a:cubicBezTo>
                    <a:close/>
                    <a:moveTo>
                      <a:pt x="5163" y="4104"/>
                    </a:moveTo>
                    <a:cubicBezTo>
                      <a:pt x="5262" y="4104"/>
                      <a:pt x="5356" y="4144"/>
                      <a:pt x="5419" y="4223"/>
                    </a:cubicBezTo>
                    <a:cubicBezTo>
                      <a:pt x="5577" y="4380"/>
                      <a:pt x="5577" y="4601"/>
                      <a:pt x="5419" y="4727"/>
                    </a:cubicBezTo>
                    <a:cubicBezTo>
                      <a:pt x="5073" y="5073"/>
                      <a:pt x="4568" y="5262"/>
                      <a:pt x="4064" y="5262"/>
                    </a:cubicBezTo>
                    <a:cubicBezTo>
                      <a:pt x="3560" y="5262"/>
                      <a:pt x="3088" y="5073"/>
                      <a:pt x="2773" y="4727"/>
                    </a:cubicBezTo>
                    <a:cubicBezTo>
                      <a:pt x="2615" y="4569"/>
                      <a:pt x="2615" y="4317"/>
                      <a:pt x="2773" y="4223"/>
                    </a:cubicBezTo>
                    <a:cubicBezTo>
                      <a:pt x="2851" y="4144"/>
                      <a:pt x="2946" y="4104"/>
                      <a:pt x="3040" y="4104"/>
                    </a:cubicBezTo>
                    <a:cubicBezTo>
                      <a:pt x="3135" y="4104"/>
                      <a:pt x="3229" y="4144"/>
                      <a:pt x="3308" y="4223"/>
                    </a:cubicBezTo>
                    <a:cubicBezTo>
                      <a:pt x="3529" y="4427"/>
                      <a:pt x="3820" y="4530"/>
                      <a:pt x="4108" y="4530"/>
                    </a:cubicBezTo>
                    <a:cubicBezTo>
                      <a:pt x="4395" y="4530"/>
                      <a:pt x="4679" y="4427"/>
                      <a:pt x="4883" y="4223"/>
                    </a:cubicBezTo>
                    <a:cubicBezTo>
                      <a:pt x="4962" y="4144"/>
                      <a:pt x="5065" y="4104"/>
                      <a:pt x="5163" y="4104"/>
                    </a:cubicBezTo>
                    <a:close/>
                    <a:moveTo>
                      <a:pt x="0" y="1"/>
                    </a:moveTo>
                    <a:lnTo>
                      <a:pt x="0" y="3435"/>
                    </a:lnTo>
                    <a:cubicBezTo>
                      <a:pt x="0" y="5672"/>
                      <a:pt x="1859" y="7531"/>
                      <a:pt x="4096" y="7531"/>
                    </a:cubicBezTo>
                    <a:cubicBezTo>
                      <a:pt x="6364" y="7531"/>
                      <a:pt x="8191" y="5672"/>
                      <a:pt x="8191" y="3435"/>
                    </a:cubicBezTo>
                    <a:lnTo>
                      <a:pt x="81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45" name="Google Shape;7766;p79"/>
              <p:cNvSpPr/>
              <p:nvPr/>
            </p:nvSpPr>
            <p:spPr>
              <a:xfrm>
                <a:off x="-54532475" y="4136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2"/>
                    </a:lnTo>
                    <a:cubicBezTo>
                      <a:pt x="442" y="2300"/>
                      <a:pt x="757" y="1828"/>
                      <a:pt x="757" y="1261"/>
                    </a:cubicBezTo>
                    <a:cubicBezTo>
                      <a:pt x="757" y="757"/>
                      <a:pt x="442" y="28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  <p:sp>
            <p:nvSpPr>
              <p:cNvPr id="46" name="Google Shape;7767;p79"/>
              <p:cNvSpPr/>
              <p:nvPr/>
            </p:nvSpPr>
            <p:spPr>
              <a:xfrm>
                <a:off x="-54793175" y="4136975"/>
                <a:ext cx="189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616" extrusionOk="0">
                    <a:moveTo>
                      <a:pt x="757" y="1"/>
                    </a:moveTo>
                    <a:cubicBezTo>
                      <a:pt x="316" y="284"/>
                      <a:pt x="0" y="757"/>
                      <a:pt x="0" y="1292"/>
                    </a:cubicBezTo>
                    <a:cubicBezTo>
                      <a:pt x="0" y="1859"/>
                      <a:pt x="316" y="2332"/>
                      <a:pt x="757" y="2615"/>
                    </a:cubicBezTo>
                    <a:lnTo>
                      <a:pt x="75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ICE고딕" panose="00000500000000000000" pitchFamily="2" charset="-127"/>
                  <a:ea typeface="MICE고딕" panose="00000500000000000000" pitchFamily="2" charset="-127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357603" y="1948097"/>
              <a:ext cx="774301" cy="303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/>
                  </a:solidFill>
                  <a:latin typeface="MICE고딕" panose="00000500000000000000" pitchFamily="2" charset="-127"/>
                  <a:ea typeface="MICE고딕" panose="00000500000000000000" pitchFamily="2" charset="-127"/>
                </a:rPr>
                <a:t>Player2</a:t>
              </a:r>
              <a:endParaRPr lang="ko-KR" altLang="en-US" dirty="0">
                <a:solidFill>
                  <a:schemeClr val="accent6"/>
                </a:solidFill>
                <a:latin typeface="MICE고딕" panose="00000500000000000000" pitchFamily="2" charset="-127"/>
                <a:ea typeface="MICE고딕" panose="00000500000000000000" pitchFamily="2" charset="-127"/>
              </a:endParaRPr>
            </a:p>
          </p:txBody>
        </p:sp>
      </p:grpSp>
      <p:cxnSp>
        <p:nvCxnSpPr>
          <p:cNvPr id="47" name="Google Shape;1171;p54"/>
          <p:cNvCxnSpPr/>
          <p:nvPr/>
        </p:nvCxnSpPr>
        <p:spPr>
          <a:xfrm flipH="1" flipV="1">
            <a:off x="4716780" y="2081034"/>
            <a:ext cx="0" cy="223723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171;p54"/>
          <p:cNvCxnSpPr/>
          <p:nvPr/>
        </p:nvCxnSpPr>
        <p:spPr>
          <a:xfrm flipH="1">
            <a:off x="6700892" y="3031140"/>
            <a:ext cx="93436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4" name="그룹 1093"/>
          <p:cNvGrpSpPr/>
          <p:nvPr/>
        </p:nvGrpSpPr>
        <p:grpSpPr>
          <a:xfrm>
            <a:off x="1102052" y="1988365"/>
            <a:ext cx="582349" cy="731937"/>
            <a:chOff x="1102052" y="2171245"/>
            <a:chExt cx="582349" cy="73193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8"/>
            <a:stretch/>
          </p:blipFill>
          <p:spPr>
            <a:xfrm>
              <a:off x="1462702" y="2691570"/>
              <a:ext cx="221699" cy="211612"/>
            </a:xfrm>
            <a:prstGeom prst="rect">
              <a:avLst/>
            </a:prstGeom>
          </p:spPr>
        </p:pic>
        <p:grpSp>
          <p:nvGrpSpPr>
            <p:cNvPr id="72" name="Google Shape;7760;p79"/>
            <p:cNvGrpSpPr/>
            <p:nvPr/>
          </p:nvGrpSpPr>
          <p:grpSpPr>
            <a:xfrm>
              <a:off x="1102052" y="2171245"/>
              <a:ext cx="491937" cy="530989"/>
              <a:chOff x="-54793175" y="3982600"/>
              <a:chExt cx="279625" cy="318225"/>
            </a:xfrm>
            <a:solidFill>
              <a:schemeClr val="accent6">
                <a:lumMod val="95000"/>
              </a:schemeClr>
            </a:solidFill>
          </p:grpSpPr>
          <p:sp>
            <p:nvSpPr>
              <p:cNvPr id="74" name="Google Shape;7761;p79"/>
              <p:cNvSpPr/>
              <p:nvPr/>
            </p:nvSpPr>
            <p:spPr>
              <a:xfrm>
                <a:off x="-54646675" y="39826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0" y="1"/>
                    </a:moveTo>
                    <a:cubicBezTo>
                      <a:pt x="1261" y="221"/>
                      <a:pt x="2237" y="2080"/>
                      <a:pt x="2332" y="4443"/>
                    </a:cubicBezTo>
                    <a:lnTo>
                      <a:pt x="4128" y="4443"/>
                    </a:lnTo>
                    <a:cubicBezTo>
                      <a:pt x="4380" y="4443"/>
                      <a:pt x="4537" y="4254"/>
                      <a:pt x="4506" y="4002"/>
                    </a:cubicBezTo>
                    <a:cubicBezTo>
                      <a:pt x="4128" y="1859"/>
                      <a:pt x="2300" y="15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762;p79"/>
              <p:cNvSpPr/>
              <p:nvPr/>
            </p:nvSpPr>
            <p:spPr>
              <a:xfrm>
                <a:off x="-54644325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" y="1"/>
                    </a:moveTo>
                    <a:lnTo>
                      <a:pt x="1" y="3624"/>
                    </a:lnTo>
                    <a:lnTo>
                      <a:pt x="1450" y="3624"/>
                    </a:lnTo>
                    <a:cubicBezTo>
                      <a:pt x="1419" y="1765"/>
                      <a:pt x="726" y="379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763;p79"/>
              <p:cNvSpPr/>
              <p:nvPr/>
            </p:nvSpPr>
            <p:spPr>
              <a:xfrm>
                <a:off x="-54773475" y="39834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4537" y="0"/>
                    </a:moveTo>
                    <a:lnTo>
                      <a:pt x="4537" y="0"/>
                    </a:lnTo>
                    <a:cubicBezTo>
                      <a:pt x="2237" y="126"/>
                      <a:pt x="378" y="1827"/>
                      <a:pt x="32" y="4033"/>
                    </a:cubicBezTo>
                    <a:cubicBezTo>
                      <a:pt x="0" y="4253"/>
                      <a:pt x="189" y="4442"/>
                      <a:pt x="378" y="4442"/>
                    </a:cubicBezTo>
                    <a:lnTo>
                      <a:pt x="2205" y="4442"/>
                    </a:lnTo>
                    <a:cubicBezTo>
                      <a:pt x="2268" y="2079"/>
                      <a:pt x="3277" y="252"/>
                      <a:pt x="45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64;p79"/>
              <p:cNvSpPr/>
              <p:nvPr/>
            </p:nvSpPr>
            <p:spPr>
              <a:xfrm>
                <a:off x="-54699450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450" y="1"/>
                    </a:moveTo>
                    <a:cubicBezTo>
                      <a:pt x="725" y="379"/>
                      <a:pt x="64" y="1765"/>
                      <a:pt x="1" y="3624"/>
                    </a:cubicBezTo>
                    <a:lnTo>
                      <a:pt x="1450" y="3624"/>
                    </a:lnTo>
                    <a:lnTo>
                      <a:pt x="14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765;p79"/>
              <p:cNvSpPr/>
              <p:nvPr/>
            </p:nvSpPr>
            <p:spPr>
              <a:xfrm>
                <a:off x="-54756150" y="4112550"/>
                <a:ext cx="204800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7531" extrusionOk="0">
                    <a:moveTo>
                      <a:pt x="2615" y="1545"/>
                    </a:moveTo>
                    <a:cubicBezTo>
                      <a:pt x="2804" y="1545"/>
                      <a:pt x="2962" y="1671"/>
                      <a:pt x="2962" y="1891"/>
                    </a:cubicBezTo>
                    <a:cubicBezTo>
                      <a:pt x="2962" y="2080"/>
                      <a:pt x="2804" y="2238"/>
                      <a:pt x="2615" y="2238"/>
                    </a:cubicBezTo>
                    <a:cubicBezTo>
                      <a:pt x="2426" y="2238"/>
                      <a:pt x="2269" y="2080"/>
                      <a:pt x="2269" y="1891"/>
                    </a:cubicBezTo>
                    <a:cubicBezTo>
                      <a:pt x="2269" y="1702"/>
                      <a:pt x="2426" y="1545"/>
                      <a:pt x="2615" y="1545"/>
                    </a:cubicBezTo>
                    <a:close/>
                    <a:moveTo>
                      <a:pt x="5608" y="1545"/>
                    </a:moveTo>
                    <a:cubicBezTo>
                      <a:pt x="5797" y="1545"/>
                      <a:pt x="5955" y="1671"/>
                      <a:pt x="5955" y="1891"/>
                    </a:cubicBezTo>
                    <a:cubicBezTo>
                      <a:pt x="5955" y="2080"/>
                      <a:pt x="5797" y="2238"/>
                      <a:pt x="5608" y="2238"/>
                    </a:cubicBezTo>
                    <a:cubicBezTo>
                      <a:pt x="5419" y="2238"/>
                      <a:pt x="5262" y="2080"/>
                      <a:pt x="5262" y="1891"/>
                    </a:cubicBezTo>
                    <a:cubicBezTo>
                      <a:pt x="5199" y="1702"/>
                      <a:pt x="5419" y="1545"/>
                      <a:pt x="5608" y="1545"/>
                    </a:cubicBezTo>
                    <a:close/>
                    <a:moveTo>
                      <a:pt x="5163" y="4104"/>
                    </a:moveTo>
                    <a:cubicBezTo>
                      <a:pt x="5262" y="4104"/>
                      <a:pt x="5356" y="4144"/>
                      <a:pt x="5419" y="4223"/>
                    </a:cubicBezTo>
                    <a:cubicBezTo>
                      <a:pt x="5577" y="4380"/>
                      <a:pt x="5577" y="4601"/>
                      <a:pt x="5419" y="4727"/>
                    </a:cubicBezTo>
                    <a:cubicBezTo>
                      <a:pt x="5073" y="5073"/>
                      <a:pt x="4568" y="5262"/>
                      <a:pt x="4064" y="5262"/>
                    </a:cubicBezTo>
                    <a:cubicBezTo>
                      <a:pt x="3560" y="5262"/>
                      <a:pt x="3088" y="5073"/>
                      <a:pt x="2773" y="4727"/>
                    </a:cubicBezTo>
                    <a:cubicBezTo>
                      <a:pt x="2615" y="4569"/>
                      <a:pt x="2615" y="4317"/>
                      <a:pt x="2773" y="4223"/>
                    </a:cubicBezTo>
                    <a:cubicBezTo>
                      <a:pt x="2851" y="4144"/>
                      <a:pt x="2946" y="4104"/>
                      <a:pt x="3040" y="4104"/>
                    </a:cubicBezTo>
                    <a:cubicBezTo>
                      <a:pt x="3135" y="4104"/>
                      <a:pt x="3229" y="4144"/>
                      <a:pt x="3308" y="4223"/>
                    </a:cubicBezTo>
                    <a:cubicBezTo>
                      <a:pt x="3529" y="4427"/>
                      <a:pt x="3820" y="4530"/>
                      <a:pt x="4108" y="4530"/>
                    </a:cubicBezTo>
                    <a:cubicBezTo>
                      <a:pt x="4395" y="4530"/>
                      <a:pt x="4679" y="4427"/>
                      <a:pt x="4883" y="4223"/>
                    </a:cubicBezTo>
                    <a:cubicBezTo>
                      <a:pt x="4962" y="4144"/>
                      <a:pt x="5065" y="4104"/>
                      <a:pt x="5163" y="4104"/>
                    </a:cubicBezTo>
                    <a:close/>
                    <a:moveTo>
                      <a:pt x="0" y="1"/>
                    </a:moveTo>
                    <a:lnTo>
                      <a:pt x="0" y="3435"/>
                    </a:lnTo>
                    <a:cubicBezTo>
                      <a:pt x="0" y="5672"/>
                      <a:pt x="1859" y="7531"/>
                      <a:pt x="4096" y="7531"/>
                    </a:cubicBezTo>
                    <a:cubicBezTo>
                      <a:pt x="6364" y="7531"/>
                      <a:pt x="8191" y="5672"/>
                      <a:pt x="8191" y="3435"/>
                    </a:cubicBezTo>
                    <a:lnTo>
                      <a:pt x="81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766;p79"/>
              <p:cNvSpPr/>
              <p:nvPr/>
            </p:nvSpPr>
            <p:spPr>
              <a:xfrm>
                <a:off x="-54532475" y="4136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2"/>
                    </a:lnTo>
                    <a:cubicBezTo>
                      <a:pt x="442" y="2300"/>
                      <a:pt x="757" y="1828"/>
                      <a:pt x="757" y="1261"/>
                    </a:cubicBezTo>
                    <a:cubicBezTo>
                      <a:pt x="757" y="757"/>
                      <a:pt x="442" y="28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767;p79"/>
              <p:cNvSpPr/>
              <p:nvPr/>
            </p:nvSpPr>
            <p:spPr>
              <a:xfrm>
                <a:off x="-54793175" y="4136975"/>
                <a:ext cx="189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616" extrusionOk="0">
                    <a:moveTo>
                      <a:pt x="757" y="1"/>
                    </a:moveTo>
                    <a:cubicBezTo>
                      <a:pt x="316" y="284"/>
                      <a:pt x="0" y="757"/>
                      <a:pt x="0" y="1292"/>
                    </a:cubicBezTo>
                    <a:cubicBezTo>
                      <a:pt x="0" y="1859"/>
                      <a:pt x="316" y="2332"/>
                      <a:pt x="757" y="2615"/>
                    </a:cubicBezTo>
                    <a:lnTo>
                      <a:pt x="75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8"/>
          <a:stretch/>
        </p:blipFill>
        <p:spPr>
          <a:xfrm>
            <a:off x="6315067" y="2874128"/>
            <a:ext cx="297930" cy="28437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8"/>
          <a:stretch/>
        </p:blipFill>
        <p:spPr>
          <a:xfrm>
            <a:off x="7751238" y="2888953"/>
            <a:ext cx="297930" cy="284375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 flipH="1">
            <a:off x="2714366" y="1988365"/>
            <a:ext cx="582349" cy="731937"/>
            <a:chOff x="1102052" y="2171245"/>
            <a:chExt cx="582349" cy="731937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8"/>
            <a:stretch/>
          </p:blipFill>
          <p:spPr>
            <a:xfrm>
              <a:off x="1462702" y="2691570"/>
              <a:ext cx="221699" cy="211612"/>
            </a:xfrm>
            <a:prstGeom prst="rect">
              <a:avLst/>
            </a:prstGeom>
          </p:spPr>
        </p:pic>
        <p:grpSp>
          <p:nvGrpSpPr>
            <p:cNvPr id="116" name="Google Shape;7760;p79"/>
            <p:cNvGrpSpPr/>
            <p:nvPr/>
          </p:nvGrpSpPr>
          <p:grpSpPr>
            <a:xfrm>
              <a:off x="1102052" y="2171245"/>
              <a:ext cx="491937" cy="530989"/>
              <a:chOff x="-54793175" y="3982600"/>
              <a:chExt cx="279625" cy="318225"/>
            </a:xfrm>
            <a:solidFill>
              <a:schemeClr val="accent6">
                <a:lumMod val="95000"/>
              </a:schemeClr>
            </a:solidFill>
          </p:grpSpPr>
          <p:sp>
            <p:nvSpPr>
              <p:cNvPr id="117" name="Google Shape;7761;p79"/>
              <p:cNvSpPr/>
              <p:nvPr/>
            </p:nvSpPr>
            <p:spPr>
              <a:xfrm>
                <a:off x="-54646675" y="39826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0" y="1"/>
                    </a:moveTo>
                    <a:cubicBezTo>
                      <a:pt x="1261" y="221"/>
                      <a:pt x="2237" y="2080"/>
                      <a:pt x="2332" y="4443"/>
                    </a:cubicBezTo>
                    <a:lnTo>
                      <a:pt x="4128" y="4443"/>
                    </a:lnTo>
                    <a:cubicBezTo>
                      <a:pt x="4380" y="4443"/>
                      <a:pt x="4537" y="4254"/>
                      <a:pt x="4506" y="4002"/>
                    </a:cubicBezTo>
                    <a:cubicBezTo>
                      <a:pt x="4128" y="1859"/>
                      <a:pt x="2300" y="15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762;p79"/>
              <p:cNvSpPr/>
              <p:nvPr/>
            </p:nvSpPr>
            <p:spPr>
              <a:xfrm>
                <a:off x="-54644325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" y="1"/>
                    </a:moveTo>
                    <a:lnTo>
                      <a:pt x="1" y="3624"/>
                    </a:lnTo>
                    <a:lnTo>
                      <a:pt x="1450" y="3624"/>
                    </a:lnTo>
                    <a:cubicBezTo>
                      <a:pt x="1419" y="1765"/>
                      <a:pt x="726" y="379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763;p79"/>
              <p:cNvSpPr/>
              <p:nvPr/>
            </p:nvSpPr>
            <p:spPr>
              <a:xfrm>
                <a:off x="-54773475" y="39834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4537" y="0"/>
                    </a:moveTo>
                    <a:lnTo>
                      <a:pt x="4537" y="0"/>
                    </a:lnTo>
                    <a:cubicBezTo>
                      <a:pt x="2237" y="126"/>
                      <a:pt x="378" y="1827"/>
                      <a:pt x="32" y="4033"/>
                    </a:cubicBezTo>
                    <a:cubicBezTo>
                      <a:pt x="0" y="4253"/>
                      <a:pt x="189" y="4442"/>
                      <a:pt x="378" y="4442"/>
                    </a:cubicBezTo>
                    <a:lnTo>
                      <a:pt x="2205" y="4442"/>
                    </a:lnTo>
                    <a:cubicBezTo>
                      <a:pt x="2268" y="2079"/>
                      <a:pt x="3277" y="252"/>
                      <a:pt x="45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764;p79"/>
              <p:cNvSpPr/>
              <p:nvPr/>
            </p:nvSpPr>
            <p:spPr>
              <a:xfrm>
                <a:off x="-54699450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450" y="1"/>
                    </a:moveTo>
                    <a:cubicBezTo>
                      <a:pt x="725" y="379"/>
                      <a:pt x="64" y="1765"/>
                      <a:pt x="1" y="3624"/>
                    </a:cubicBezTo>
                    <a:lnTo>
                      <a:pt x="1450" y="3624"/>
                    </a:lnTo>
                    <a:lnTo>
                      <a:pt x="14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765;p79"/>
              <p:cNvSpPr/>
              <p:nvPr/>
            </p:nvSpPr>
            <p:spPr>
              <a:xfrm>
                <a:off x="-54756150" y="4112550"/>
                <a:ext cx="204800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7531" extrusionOk="0">
                    <a:moveTo>
                      <a:pt x="2615" y="1545"/>
                    </a:moveTo>
                    <a:cubicBezTo>
                      <a:pt x="2804" y="1545"/>
                      <a:pt x="2962" y="1671"/>
                      <a:pt x="2962" y="1891"/>
                    </a:cubicBezTo>
                    <a:cubicBezTo>
                      <a:pt x="2962" y="2080"/>
                      <a:pt x="2804" y="2238"/>
                      <a:pt x="2615" y="2238"/>
                    </a:cubicBezTo>
                    <a:cubicBezTo>
                      <a:pt x="2426" y="2238"/>
                      <a:pt x="2269" y="2080"/>
                      <a:pt x="2269" y="1891"/>
                    </a:cubicBezTo>
                    <a:cubicBezTo>
                      <a:pt x="2269" y="1702"/>
                      <a:pt x="2426" y="1545"/>
                      <a:pt x="2615" y="1545"/>
                    </a:cubicBezTo>
                    <a:close/>
                    <a:moveTo>
                      <a:pt x="5608" y="1545"/>
                    </a:moveTo>
                    <a:cubicBezTo>
                      <a:pt x="5797" y="1545"/>
                      <a:pt x="5955" y="1671"/>
                      <a:pt x="5955" y="1891"/>
                    </a:cubicBezTo>
                    <a:cubicBezTo>
                      <a:pt x="5955" y="2080"/>
                      <a:pt x="5797" y="2238"/>
                      <a:pt x="5608" y="2238"/>
                    </a:cubicBezTo>
                    <a:cubicBezTo>
                      <a:pt x="5419" y="2238"/>
                      <a:pt x="5262" y="2080"/>
                      <a:pt x="5262" y="1891"/>
                    </a:cubicBezTo>
                    <a:cubicBezTo>
                      <a:pt x="5199" y="1702"/>
                      <a:pt x="5419" y="1545"/>
                      <a:pt x="5608" y="1545"/>
                    </a:cubicBezTo>
                    <a:close/>
                    <a:moveTo>
                      <a:pt x="5163" y="4104"/>
                    </a:moveTo>
                    <a:cubicBezTo>
                      <a:pt x="5262" y="4104"/>
                      <a:pt x="5356" y="4144"/>
                      <a:pt x="5419" y="4223"/>
                    </a:cubicBezTo>
                    <a:cubicBezTo>
                      <a:pt x="5577" y="4380"/>
                      <a:pt x="5577" y="4601"/>
                      <a:pt x="5419" y="4727"/>
                    </a:cubicBezTo>
                    <a:cubicBezTo>
                      <a:pt x="5073" y="5073"/>
                      <a:pt x="4568" y="5262"/>
                      <a:pt x="4064" y="5262"/>
                    </a:cubicBezTo>
                    <a:cubicBezTo>
                      <a:pt x="3560" y="5262"/>
                      <a:pt x="3088" y="5073"/>
                      <a:pt x="2773" y="4727"/>
                    </a:cubicBezTo>
                    <a:cubicBezTo>
                      <a:pt x="2615" y="4569"/>
                      <a:pt x="2615" y="4317"/>
                      <a:pt x="2773" y="4223"/>
                    </a:cubicBezTo>
                    <a:cubicBezTo>
                      <a:pt x="2851" y="4144"/>
                      <a:pt x="2946" y="4104"/>
                      <a:pt x="3040" y="4104"/>
                    </a:cubicBezTo>
                    <a:cubicBezTo>
                      <a:pt x="3135" y="4104"/>
                      <a:pt x="3229" y="4144"/>
                      <a:pt x="3308" y="4223"/>
                    </a:cubicBezTo>
                    <a:cubicBezTo>
                      <a:pt x="3529" y="4427"/>
                      <a:pt x="3820" y="4530"/>
                      <a:pt x="4108" y="4530"/>
                    </a:cubicBezTo>
                    <a:cubicBezTo>
                      <a:pt x="4395" y="4530"/>
                      <a:pt x="4679" y="4427"/>
                      <a:pt x="4883" y="4223"/>
                    </a:cubicBezTo>
                    <a:cubicBezTo>
                      <a:pt x="4962" y="4144"/>
                      <a:pt x="5065" y="4104"/>
                      <a:pt x="5163" y="4104"/>
                    </a:cubicBezTo>
                    <a:close/>
                    <a:moveTo>
                      <a:pt x="0" y="1"/>
                    </a:moveTo>
                    <a:lnTo>
                      <a:pt x="0" y="3435"/>
                    </a:lnTo>
                    <a:cubicBezTo>
                      <a:pt x="0" y="5672"/>
                      <a:pt x="1859" y="7531"/>
                      <a:pt x="4096" y="7531"/>
                    </a:cubicBezTo>
                    <a:cubicBezTo>
                      <a:pt x="6364" y="7531"/>
                      <a:pt x="8191" y="5672"/>
                      <a:pt x="8191" y="3435"/>
                    </a:cubicBezTo>
                    <a:lnTo>
                      <a:pt x="81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766;p79"/>
              <p:cNvSpPr/>
              <p:nvPr/>
            </p:nvSpPr>
            <p:spPr>
              <a:xfrm>
                <a:off x="-54532475" y="4136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2"/>
                    </a:lnTo>
                    <a:cubicBezTo>
                      <a:pt x="442" y="2300"/>
                      <a:pt x="757" y="1828"/>
                      <a:pt x="757" y="1261"/>
                    </a:cubicBezTo>
                    <a:cubicBezTo>
                      <a:pt x="757" y="757"/>
                      <a:pt x="442" y="28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767;p79"/>
              <p:cNvSpPr/>
              <p:nvPr/>
            </p:nvSpPr>
            <p:spPr>
              <a:xfrm>
                <a:off x="-54793175" y="4136975"/>
                <a:ext cx="189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616" extrusionOk="0">
                    <a:moveTo>
                      <a:pt x="757" y="1"/>
                    </a:moveTo>
                    <a:cubicBezTo>
                      <a:pt x="316" y="284"/>
                      <a:pt x="0" y="757"/>
                      <a:pt x="0" y="1292"/>
                    </a:cubicBezTo>
                    <a:cubicBezTo>
                      <a:pt x="0" y="1859"/>
                      <a:pt x="316" y="2332"/>
                      <a:pt x="757" y="2615"/>
                    </a:cubicBezTo>
                    <a:lnTo>
                      <a:pt x="75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" name="그룹 123"/>
          <p:cNvGrpSpPr/>
          <p:nvPr/>
        </p:nvGrpSpPr>
        <p:grpSpPr>
          <a:xfrm>
            <a:off x="1102052" y="3406895"/>
            <a:ext cx="594269" cy="762073"/>
            <a:chOff x="1102052" y="1940161"/>
            <a:chExt cx="594269" cy="762073"/>
          </a:xfrm>
        </p:grpSpPr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8"/>
            <a:stretch/>
          </p:blipFill>
          <p:spPr>
            <a:xfrm>
              <a:off x="1474622" y="1940161"/>
              <a:ext cx="221699" cy="211612"/>
            </a:xfrm>
            <a:prstGeom prst="rect">
              <a:avLst/>
            </a:prstGeom>
          </p:spPr>
        </p:pic>
        <p:grpSp>
          <p:nvGrpSpPr>
            <p:cNvPr id="126" name="Google Shape;7760;p79"/>
            <p:cNvGrpSpPr/>
            <p:nvPr/>
          </p:nvGrpSpPr>
          <p:grpSpPr>
            <a:xfrm>
              <a:off x="1102052" y="2171245"/>
              <a:ext cx="491937" cy="530989"/>
              <a:chOff x="-54793175" y="3982600"/>
              <a:chExt cx="279625" cy="318225"/>
            </a:xfrm>
            <a:solidFill>
              <a:schemeClr val="accent6">
                <a:lumMod val="95000"/>
              </a:schemeClr>
            </a:solidFill>
          </p:grpSpPr>
          <p:sp>
            <p:nvSpPr>
              <p:cNvPr id="127" name="Google Shape;7761;p79"/>
              <p:cNvSpPr/>
              <p:nvPr/>
            </p:nvSpPr>
            <p:spPr>
              <a:xfrm>
                <a:off x="-54646675" y="39826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0" y="1"/>
                    </a:moveTo>
                    <a:cubicBezTo>
                      <a:pt x="1261" y="221"/>
                      <a:pt x="2237" y="2080"/>
                      <a:pt x="2332" y="4443"/>
                    </a:cubicBezTo>
                    <a:lnTo>
                      <a:pt x="4128" y="4443"/>
                    </a:lnTo>
                    <a:cubicBezTo>
                      <a:pt x="4380" y="4443"/>
                      <a:pt x="4537" y="4254"/>
                      <a:pt x="4506" y="4002"/>
                    </a:cubicBezTo>
                    <a:cubicBezTo>
                      <a:pt x="4128" y="1859"/>
                      <a:pt x="2300" y="15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762;p79"/>
              <p:cNvSpPr/>
              <p:nvPr/>
            </p:nvSpPr>
            <p:spPr>
              <a:xfrm>
                <a:off x="-54644325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" y="1"/>
                    </a:moveTo>
                    <a:lnTo>
                      <a:pt x="1" y="3624"/>
                    </a:lnTo>
                    <a:lnTo>
                      <a:pt x="1450" y="3624"/>
                    </a:lnTo>
                    <a:cubicBezTo>
                      <a:pt x="1419" y="1765"/>
                      <a:pt x="726" y="379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763;p79"/>
              <p:cNvSpPr/>
              <p:nvPr/>
            </p:nvSpPr>
            <p:spPr>
              <a:xfrm>
                <a:off x="-54773475" y="39834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4537" y="0"/>
                    </a:moveTo>
                    <a:lnTo>
                      <a:pt x="4537" y="0"/>
                    </a:lnTo>
                    <a:cubicBezTo>
                      <a:pt x="2237" y="126"/>
                      <a:pt x="378" y="1827"/>
                      <a:pt x="32" y="4033"/>
                    </a:cubicBezTo>
                    <a:cubicBezTo>
                      <a:pt x="0" y="4253"/>
                      <a:pt x="189" y="4442"/>
                      <a:pt x="378" y="4442"/>
                    </a:cubicBezTo>
                    <a:lnTo>
                      <a:pt x="2205" y="4442"/>
                    </a:lnTo>
                    <a:cubicBezTo>
                      <a:pt x="2268" y="2079"/>
                      <a:pt x="3277" y="252"/>
                      <a:pt x="45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764;p79"/>
              <p:cNvSpPr/>
              <p:nvPr/>
            </p:nvSpPr>
            <p:spPr>
              <a:xfrm>
                <a:off x="-54699450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450" y="1"/>
                    </a:moveTo>
                    <a:cubicBezTo>
                      <a:pt x="725" y="379"/>
                      <a:pt x="64" y="1765"/>
                      <a:pt x="1" y="3624"/>
                    </a:cubicBezTo>
                    <a:lnTo>
                      <a:pt x="1450" y="3624"/>
                    </a:lnTo>
                    <a:lnTo>
                      <a:pt x="14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765;p79"/>
              <p:cNvSpPr/>
              <p:nvPr/>
            </p:nvSpPr>
            <p:spPr>
              <a:xfrm>
                <a:off x="-54756150" y="4112550"/>
                <a:ext cx="204800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7531" extrusionOk="0">
                    <a:moveTo>
                      <a:pt x="2615" y="1545"/>
                    </a:moveTo>
                    <a:cubicBezTo>
                      <a:pt x="2804" y="1545"/>
                      <a:pt x="2962" y="1671"/>
                      <a:pt x="2962" y="1891"/>
                    </a:cubicBezTo>
                    <a:cubicBezTo>
                      <a:pt x="2962" y="2080"/>
                      <a:pt x="2804" y="2238"/>
                      <a:pt x="2615" y="2238"/>
                    </a:cubicBezTo>
                    <a:cubicBezTo>
                      <a:pt x="2426" y="2238"/>
                      <a:pt x="2269" y="2080"/>
                      <a:pt x="2269" y="1891"/>
                    </a:cubicBezTo>
                    <a:cubicBezTo>
                      <a:pt x="2269" y="1702"/>
                      <a:pt x="2426" y="1545"/>
                      <a:pt x="2615" y="1545"/>
                    </a:cubicBezTo>
                    <a:close/>
                    <a:moveTo>
                      <a:pt x="5608" y="1545"/>
                    </a:moveTo>
                    <a:cubicBezTo>
                      <a:pt x="5797" y="1545"/>
                      <a:pt x="5955" y="1671"/>
                      <a:pt x="5955" y="1891"/>
                    </a:cubicBezTo>
                    <a:cubicBezTo>
                      <a:pt x="5955" y="2080"/>
                      <a:pt x="5797" y="2238"/>
                      <a:pt x="5608" y="2238"/>
                    </a:cubicBezTo>
                    <a:cubicBezTo>
                      <a:pt x="5419" y="2238"/>
                      <a:pt x="5262" y="2080"/>
                      <a:pt x="5262" y="1891"/>
                    </a:cubicBezTo>
                    <a:cubicBezTo>
                      <a:pt x="5199" y="1702"/>
                      <a:pt x="5419" y="1545"/>
                      <a:pt x="5608" y="1545"/>
                    </a:cubicBezTo>
                    <a:close/>
                    <a:moveTo>
                      <a:pt x="5163" y="4104"/>
                    </a:moveTo>
                    <a:cubicBezTo>
                      <a:pt x="5262" y="4104"/>
                      <a:pt x="5356" y="4144"/>
                      <a:pt x="5419" y="4223"/>
                    </a:cubicBezTo>
                    <a:cubicBezTo>
                      <a:pt x="5577" y="4380"/>
                      <a:pt x="5577" y="4601"/>
                      <a:pt x="5419" y="4727"/>
                    </a:cubicBezTo>
                    <a:cubicBezTo>
                      <a:pt x="5073" y="5073"/>
                      <a:pt x="4568" y="5262"/>
                      <a:pt x="4064" y="5262"/>
                    </a:cubicBezTo>
                    <a:cubicBezTo>
                      <a:pt x="3560" y="5262"/>
                      <a:pt x="3088" y="5073"/>
                      <a:pt x="2773" y="4727"/>
                    </a:cubicBezTo>
                    <a:cubicBezTo>
                      <a:pt x="2615" y="4569"/>
                      <a:pt x="2615" y="4317"/>
                      <a:pt x="2773" y="4223"/>
                    </a:cubicBezTo>
                    <a:cubicBezTo>
                      <a:pt x="2851" y="4144"/>
                      <a:pt x="2946" y="4104"/>
                      <a:pt x="3040" y="4104"/>
                    </a:cubicBezTo>
                    <a:cubicBezTo>
                      <a:pt x="3135" y="4104"/>
                      <a:pt x="3229" y="4144"/>
                      <a:pt x="3308" y="4223"/>
                    </a:cubicBezTo>
                    <a:cubicBezTo>
                      <a:pt x="3529" y="4427"/>
                      <a:pt x="3820" y="4530"/>
                      <a:pt x="4108" y="4530"/>
                    </a:cubicBezTo>
                    <a:cubicBezTo>
                      <a:pt x="4395" y="4530"/>
                      <a:pt x="4679" y="4427"/>
                      <a:pt x="4883" y="4223"/>
                    </a:cubicBezTo>
                    <a:cubicBezTo>
                      <a:pt x="4962" y="4144"/>
                      <a:pt x="5065" y="4104"/>
                      <a:pt x="5163" y="4104"/>
                    </a:cubicBezTo>
                    <a:close/>
                    <a:moveTo>
                      <a:pt x="0" y="1"/>
                    </a:moveTo>
                    <a:lnTo>
                      <a:pt x="0" y="3435"/>
                    </a:lnTo>
                    <a:cubicBezTo>
                      <a:pt x="0" y="5672"/>
                      <a:pt x="1859" y="7531"/>
                      <a:pt x="4096" y="7531"/>
                    </a:cubicBezTo>
                    <a:cubicBezTo>
                      <a:pt x="6364" y="7531"/>
                      <a:pt x="8191" y="5672"/>
                      <a:pt x="8191" y="3435"/>
                    </a:cubicBezTo>
                    <a:lnTo>
                      <a:pt x="81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7766;p79"/>
              <p:cNvSpPr/>
              <p:nvPr/>
            </p:nvSpPr>
            <p:spPr>
              <a:xfrm>
                <a:off x="-54532475" y="4136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2"/>
                    </a:lnTo>
                    <a:cubicBezTo>
                      <a:pt x="442" y="2300"/>
                      <a:pt x="757" y="1828"/>
                      <a:pt x="757" y="1261"/>
                    </a:cubicBezTo>
                    <a:cubicBezTo>
                      <a:pt x="757" y="757"/>
                      <a:pt x="442" y="28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767;p79"/>
              <p:cNvSpPr/>
              <p:nvPr/>
            </p:nvSpPr>
            <p:spPr>
              <a:xfrm>
                <a:off x="-54793175" y="4136975"/>
                <a:ext cx="189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616" extrusionOk="0">
                    <a:moveTo>
                      <a:pt x="757" y="1"/>
                    </a:moveTo>
                    <a:cubicBezTo>
                      <a:pt x="316" y="284"/>
                      <a:pt x="0" y="757"/>
                      <a:pt x="0" y="1292"/>
                    </a:cubicBezTo>
                    <a:cubicBezTo>
                      <a:pt x="0" y="1859"/>
                      <a:pt x="316" y="2332"/>
                      <a:pt x="757" y="2615"/>
                    </a:cubicBezTo>
                    <a:lnTo>
                      <a:pt x="75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" name="그룹 143"/>
          <p:cNvGrpSpPr/>
          <p:nvPr/>
        </p:nvGrpSpPr>
        <p:grpSpPr>
          <a:xfrm flipH="1">
            <a:off x="2697277" y="3424983"/>
            <a:ext cx="594269" cy="762073"/>
            <a:chOff x="1102052" y="1940161"/>
            <a:chExt cx="594269" cy="762073"/>
          </a:xfrm>
        </p:grpSpPr>
        <p:pic>
          <p:nvPicPr>
            <p:cNvPr id="145" name="그림 14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98"/>
            <a:stretch/>
          </p:blipFill>
          <p:spPr>
            <a:xfrm>
              <a:off x="1474622" y="1940161"/>
              <a:ext cx="221699" cy="211612"/>
            </a:xfrm>
            <a:prstGeom prst="rect">
              <a:avLst/>
            </a:prstGeom>
          </p:spPr>
        </p:pic>
        <p:grpSp>
          <p:nvGrpSpPr>
            <p:cNvPr id="146" name="Google Shape;7760;p79"/>
            <p:cNvGrpSpPr/>
            <p:nvPr/>
          </p:nvGrpSpPr>
          <p:grpSpPr>
            <a:xfrm>
              <a:off x="1102052" y="2171245"/>
              <a:ext cx="491937" cy="530989"/>
              <a:chOff x="-54793175" y="3982600"/>
              <a:chExt cx="279625" cy="318225"/>
            </a:xfrm>
            <a:solidFill>
              <a:schemeClr val="accent6">
                <a:lumMod val="95000"/>
              </a:schemeClr>
            </a:solidFill>
          </p:grpSpPr>
          <p:sp>
            <p:nvSpPr>
              <p:cNvPr id="147" name="Google Shape;7761;p79"/>
              <p:cNvSpPr/>
              <p:nvPr/>
            </p:nvSpPr>
            <p:spPr>
              <a:xfrm>
                <a:off x="-54646675" y="39826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0" y="1"/>
                    </a:moveTo>
                    <a:cubicBezTo>
                      <a:pt x="1261" y="221"/>
                      <a:pt x="2237" y="2080"/>
                      <a:pt x="2332" y="4443"/>
                    </a:cubicBezTo>
                    <a:lnTo>
                      <a:pt x="4128" y="4443"/>
                    </a:lnTo>
                    <a:cubicBezTo>
                      <a:pt x="4380" y="4443"/>
                      <a:pt x="4537" y="4254"/>
                      <a:pt x="4506" y="4002"/>
                    </a:cubicBezTo>
                    <a:cubicBezTo>
                      <a:pt x="4128" y="1859"/>
                      <a:pt x="2300" y="15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762;p79"/>
              <p:cNvSpPr/>
              <p:nvPr/>
            </p:nvSpPr>
            <p:spPr>
              <a:xfrm>
                <a:off x="-54644325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" y="1"/>
                    </a:moveTo>
                    <a:lnTo>
                      <a:pt x="1" y="3624"/>
                    </a:lnTo>
                    <a:lnTo>
                      <a:pt x="1450" y="3624"/>
                    </a:lnTo>
                    <a:cubicBezTo>
                      <a:pt x="1419" y="1765"/>
                      <a:pt x="726" y="379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763;p79"/>
              <p:cNvSpPr/>
              <p:nvPr/>
            </p:nvSpPr>
            <p:spPr>
              <a:xfrm>
                <a:off x="-54773475" y="3983400"/>
                <a:ext cx="1134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443" extrusionOk="0">
                    <a:moveTo>
                      <a:pt x="4537" y="0"/>
                    </a:moveTo>
                    <a:lnTo>
                      <a:pt x="4537" y="0"/>
                    </a:lnTo>
                    <a:cubicBezTo>
                      <a:pt x="2237" y="126"/>
                      <a:pt x="378" y="1827"/>
                      <a:pt x="32" y="4033"/>
                    </a:cubicBezTo>
                    <a:cubicBezTo>
                      <a:pt x="0" y="4253"/>
                      <a:pt x="189" y="4442"/>
                      <a:pt x="378" y="4442"/>
                    </a:cubicBezTo>
                    <a:lnTo>
                      <a:pt x="2205" y="4442"/>
                    </a:lnTo>
                    <a:cubicBezTo>
                      <a:pt x="2268" y="2079"/>
                      <a:pt x="3277" y="252"/>
                      <a:pt x="45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764;p79"/>
              <p:cNvSpPr/>
              <p:nvPr/>
            </p:nvSpPr>
            <p:spPr>
              <a:xfrm>
                <a:off x="-54699450" y="4003075"/>
                <a:ext cx="36250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624" extrusionOk="0">
                    <a:moveTo>
                      <a:pt x="1450" y="1"/>
                    </a:moveTo>
                    <a:cubicBezTo>
                      <a:pt x="725" y="379"/>
                      <a:pt x="64" y="1765"/>
                      <a:pt x="1" y="3624"/>
                    </a:cubicBezTo>
                    <a:lnTo>
                      <a:pt x="1450" y="3624"/>
                    </a:lnTo>
                    <a:lnTo>
                      <a:pt x="14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765;p79"/>
              <p:cNvSpPr/>
              <p:nvPr/>
            </p:nvSpPr>
            <p:spPr>
              <a:xfrm>
                <a:off x="-54756150" y="4112550"/>
                <a:ext cx="204800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7531" extrusionOk="0">
                    <a:moveTo>
                      <a:pt x="2615" y="1545"/>
                    </a:moveTo>
                    <a:cubicBezTo>
                      <a:pt x="2804" y="1545"/>
                      <a:pt x="2962" y="1671"/>
                      <a:pt x="2962" y="1891"/>
                    </a:cubicBezTo>
                    <a:cubicBezTo>
                      <a:pt x="2962" y="2080"/>
                      <a:pt x="2804" y="2238"/>
                      <a:pt x="2615" y="2238"/>
                    </a:cubicBezTo>
                    <a:cubicBezTo>
                      <a:pt x="2426" y="2238"/>
                      <a:pt x="2269" y="2080"/>
                      <a:pt x="2269" y="1891"/>
                    </a:cubicBezTo>
                    <a:cubicBezTo>
                      <a:pt x="2269" y="1702"/>
                      <a:pt x="2426" y="1545"/>
                      <a:pt x="2615" y="1545"/>
                    </a:cubicBezTo>
                    <a:close/>
                    <a:moveTo>
                      <a:pt x="5608" y="1545"/>
                    </a:moveTo>
                    <a:cubicBezTo>
                      <a:pt x="5797" y="1545"/>
                      <a:pt x="5955" y="1671"/>
                      <a:pt x="5955" y="1891"/>
                    </a:cubicBezTo>
                    <a:cubicBezTo>
                      <a:pt x="5955" y="2080"/>
                      <a:pt x="5797" y="2238"/>
                      <a:pt x="5608" y="2238"/>
                    </a:cubicBezTo>
                    <a:cubicBezTo>
                      <a:pt x="5419" y="2238"/>
                      <a:pt x="5262" y="2080"/>
                      <a:pt x="5262" y="1891"/>
                    </a:cubicBezTo>
                    <a:cubicBezTo>
                      <a:pt x="5199" y="1702"/>
                      <a:pt x="5419" y="1545"/>
                      <a:pt x="5608" y="1545"/>
                    </a:cubicBezTo>
                    <a:close/>
                    <a:moveTo>
                      <a:pt x="5163" y="4104"/>
                    </a:moveTo>
                    <a:cubicBezTo>
                      <a:pt x="5262" y="4104"/>
                      <a:pt x="5356" y="4144"/>
                      <a:pt x="5419" y="4223"/>
                    </a:cubicBezTo>
                    <a:cubicBezTo>
                      <a:pt x="5577" y="4380"/>
                      <a:pt x="5577" y="4601"/>
                      <a:pt x="5419" y="4727"/>
                    </a:cubicBezTo>
                    <a:cubicBezTo>
                      <a:pt x="5073" y="5073"/>
                      <a:pt x="4568" y="5262"/>
                      <a:pt x="4064" y="5262"/>
                    </a:cubicBezTo>
                    <a:cubicBezTo>
                      <a:pt x="3560" y="5262"/>
                      <a:pt x="3088" y="5073"/>
                      <a:pt x="2773" y="4727"/>
                    </a:cubicBezTo>
                    <a:cubicBezTo>
                      <a:pt x="2615" y="4569"/>
                      <a:pt x="2615" y="4317"/>
                      <a:pt x="2773" y="4223"/>
                    </a:cubicBezTo>
                    <a:cubicBezTo>
                      <a:pt x="2851" y="4144"/>
                      <a:pt x="2946" y="4104"/>
                      <a:pt x="3040" y="4104"/>
                    </a:cubicBezTo>
                    <a:cubicBezTo>
                      <a:pt x="3135" y="4104"/>
                      <a:pt x="3229" y="4144"/>
                      <a:pt x="3308" y="4223"/>
                    </a:cubicBezTo>
                    <a:cubicBezTo>
                      <a:pt x="3529" y="4427"/>
                      <a:pt x="3820" y="4530"/>
                      <a:pt x="4108" y="4530"/>
                    </a:cubicBezTo>
                    <a:cubicBezTo>
                      <a:pt x="4395" y="4530"/>
                      <a:pt x="4679" y="4427"/>
                      <a:pt x="4883" y="4223"/>
                    </a:cubicBezTo>
                    <a:cubicBezTo>
                      <a:pt x="4962" y="4144"/>
                      <a:pt x="5065" y="4104"/>
                      <a:pt x="5163" y="4104"/>
                    </a:cubicBezTo>
                    <a:close/>
                    <a:moveTo>
                      <a:pt x="0" y="1"/>
                    </a:moveTo>
                    <a:lnTo>
                      <a:pt x="0" y="3435"/>
                    </a:lnTo>
                    <a:cubicBezTo>
                      <a:pt x="0" y="5672"/>
                      <a:pt x="1859" y="7531"/>
                      <a:pt x="4096" y="7531"/>
                    </a:cubicBezTo>
                    <a:cubicBezTo>
                      <a:pt x="6364" y="7531"/>
                      <a:pt x="8191" y="5672"/>
                      <a:pt x="8191" y="3435"/>
                    </a:cubicBezTo>
                    <a:lnTo>
                      <a:pt x="819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766;p79"/>
              <p:cNvSpPr/>
              <p:nvPr/>
            </p:nvSpPr>
            <p:spPr>
              <a:xfrm>
                <a:off x="-54532475" y="4136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1" y="1"/>
                    </a:moveTo>
                    <a:lnTo>
                      <a:pt x="1" y="2552"/>
                    </a:lnTo>
                    <a:cubicBezTo>
                      <a:pt x="442" y="2300"/>
                      <a:pt x="757" y="1828"/>
                      <a:pt x="757" y="1261"/>
                    </a:cubicBezTo>
                    <a:cubicBezTo>
                      <a:pt x="757" y="757"/>
                      <a:pt x="442" y="28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767;p79"/>
              <p:cNvSpPr/>
              <p:nvPr/>
            </p:nvSpPr>
            <p:spPr>
              <a:xfrm>
                <a:off x="-54793175" y="4136975"/>
                <a:ext cx="189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616" extrusionOk="0">
                    <a:moveTo>
                      <a:pt x="757" y="1"/>
                    </a:moveTo>
                    <a:cubicBezTo>
                      <a:pt x="316" y="284"/>
                      <a:pt x="0" y="757"/>
                      <a:pt x="0" y="1292"/>
                    </a:cubicBezTo>
                    <a:cubicBezTo>
                      <a:pt x="0" y="1859"/>
                      <a:pt x="316" y="2332"/>
                      <a:pt x="757" y="2615"/>
                    </a:cubicBezTo>
                    <a:lnTo>
                      <a:pt x="75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4" name="Google Shape;1171;p54"/>
          <p:cNvCxnSpPr/>
          <p:nvPr/>
        </p:nvCxnSpPr>
        <p:spPr>
          <a:xfrm flipH="1">
            <a:off x="1719203" y="2632096"/>
            <a:ext cx="93436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oogle Shape;1171;p54"/>
          <p:cNvCxnSpPr/>
          <p:nvPr/>
        </p:nvCxnSpPr>
        <p:spPr>
          <a:xfrm flipH="1">
            <a:off x="1725299" y="3530789"/>
            <a:ext cx="93436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oogle Shape;1171;p54"/>
          <p:cNvCxnSpPr/>
          <p:nvPr/>
        </p:nvCxnSpPr>
        <p:spPr>
          <a:xfrm flipH="1">
            <a:off x="1571926" y="2798681"/>
            <a:ext cx="11230" cy="56717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oogle Shape;1171;p54"/>
          <p:cNvCxnSpPr/>
          <p:nvPr/>
        </p:nvCxnSpPr>
        <p:spPr>
          <a:xfrm flipH="1">
            <a:off x="2802511" y="2821686"/>
            <a:ext cx="11230" cy="56717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oogle Shape;1171;p54"/>
          <p:cNvCxnSpPr/>
          <p:nvPr/>
        </p:nvCxnSpPr>
        <p:spPr>
          <a:xfrm flipH="1">
            <a:off x="1750039" y="2752213"/>
            <a:ext cx="945950" cy="6338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oogle Shape;1171;p54"/>
          <p:cNvCxnSpPr/>
          <p:nvPr/>
        </p:nvCxnSpPr>
        <p:spPr>
          <a:xfrm>
            <a:off x="1705697" y="2764405"/>
            <a:ext cx="942334" cy="653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34581" y="1373050"/>
            <a:ext cx="1379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WebRTC</a:t>
            </a:r>
            <a:endParaRPr lang="ko-KR" altLang="en-US" sz="2000" dirty="0">
              <a:solidFill>
                <a:schemeClr val="tx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1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3"/>
          <p:cNvSpPr/>
          <p:nvPr/>
        </p:nvSpPr>
        <p:spPr>
          <a:xfrm>
            <a:off x="6244125" y="787829"/>
            <a:ext cx="24825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제목 1"/>
          <p:cNvSpPr>
            <a:spLocks noGrp="1"/>
          </p:cNvSpPr>
          <p:nvPr>
            <p:ph type="title" idx="2"/>
          </p:nvPr>
        </p:nvSpPr>
        <p:spPr>
          <a:xfrm>
            <a:off x="480879" y="181742"/>
            <a:ext cx="8318090" cy="803004"/>
          </a:xfrm>
        </p:spPr>
        <p:txBody>
          <a:bodyPr/>
          <a:lstStyle/>
          <a:p>
            <a:r>
              <a:rPr lang="en-US" altLang="ko-KR" sz="4800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Tensorflow</a:t>
            </a:r>
            <a:r>
              <a:rPr lang="en-US" altLang="ko-KR" sz="48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Pose Estimation</a:t>
            </a:r>
            <a:endParaRPr lang="ko-KR" altLang="en-US" sz="48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7952303" y="4080287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그룹 4"/>
          <p:cNvGrpSpPr/>
          <p:nvPr/>
        </p:nvGrpSpPr>
        <p:grpSpPr>
          <a:xfrm>
            <a:off x="1634023" y="1683879"/>
            <a:ext cx="5922683" cy="3082094"/>
            <a:chOff x="511820" y="857429"/>
            <a:chExt cx="6601093" cy="3435131"/>
          </a:xfrm>
        </p:grpSpPr>
        <p:sp>
          <p:nvSpPr>
            <p:cNvPr id="22" name="Google Shape;4833;p72"/>
            <p:cNvSpPr/>
            <p:nvPr/>
          </p:nvSpPr>
          <p:spPr>
            <a:xfrm>
              <a:off x="2297330" y="2808816"/>
              <a:ext cx="2891229" cy="1480711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Google Shape;4835;p72"/>
            <p:cNvSpPr/>
            <p:nvPr/>
          </p:nvSpPr>
          <p:spPr>
            <a:xfrm>
              <a:off x="511820" y="866929"/>
              <a:ext cx="2930840" cy="148094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5" name="Google Shape;4836;p72"/>
            <p:cNvSpPr/>
            <p:nvPr/>
          </p:nvSpPr>
          <p:spPr>
            <a:xfrm>
              <a:off x="4023554" y="859513"/>
              <a:ext cx="2930840" cy="1480711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27" name="Google Shape;4838;p72"/>
            <p:cNvGrpSpPr/>
            <p:nvPr/>
          </p:nvGrpSpPr>
          <p:grpSpPr>
            <a:xfrm>
              <a:off x="1210953" y="2317048"/>
              <a:ext cx="5019173" cy="500131"/>
              <a:chOff x="6995957" y="3287964"/>
              <a:chExt cx="720103" cy="71754"/>
            </a:xfrm>
          </p:grpSpPr>
          <p:sp>
            <p:nvSpPr>
              <p:cNvPr id="30" name="Google Shape;4841;p72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31" name="Google Shape;4842;p72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32" name="Google Shape;4843;p72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</p:grpSp>
        <p:sp>
          <p:nvSpPr>
            <p:cNvPr id="42" name="Google Shape;4833;p72"/>
            <p:cNvSpPr/>
            <p:nvPr/>
          </p:nvSpPr>
          <p:spPr>
            <a:xfrm>
              <a:off x="2455849" y="2811849"/>
              <a:ext cx="2891229" cy="1480711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3" name="Google Shape;4835;p72"/>
            <p:cNvSpPr/>
            <p:nvPr/>
          </p:nvSpPr>
          <p:spPr>
            <a:xfrm>
              <a:off x="670339" y="869962"/>
              <a:ext cx="2930840" cy="148094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4" name="Google Shape;4836;p72"/>
            <p:cNvSpPr/>
            <p:nvPr/>
          </p:nvSpPr>
          <p:spPr>
            <a:xfrm>
              <a:off x="4182073" y="862546"/>
              <a:ext cx="2930840" cy="1480711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45" name="Google Shape;4838;p72"/>
            <p:cNvGrpSpPr/>
            <p:nvPr/>
          </p:nvGrpSpPr>
          <p:grpSpPr>
            <a:xfrm>
              <a:off x="1369472" y="2320082"/>
              <a:ext cx="5019173" cy="500131"/>
              <a:chOff x="6995957" y="3287964"/>
              <a:chExt cx="720103" cy="71754"/>
            </a:xfrm>
          </p:grpSpPr>
          <p:sp>
            <p:nvSpPr>
              <p:cNvPr id="46" name="Google Shape;4841;p72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7" name="Google Shape;4842;p72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53" name="Google Shape;4843;p72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</p:grpSp>
        <p:sp>
          <p:nvSpPr>
            <p:cNvPr id="34" name="Google Shape;4833;p72"/>
            <p:cNvSpPr/>
            <p:nvPr/>
          </p:nvSpPr>
          <p:spPr>
            <a:xfrm>
              <a:off x="2379112" y="2806732"/>
              <a:ext cx="2891229" cy="1480711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5" name="Google Shape;4835;p72"/>
            <p:cNvSpPr/>
            <p:nvPr/>
          </p:nvSpPr>
          <p:spPr>
            <a:xfrm>
              <a:off x="593602" y="864845"/>
              <a:ext cx="2930840" cy="148094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6" name="Google Shape;4836;p72"/>
            <p:cNvSpPr/>
            <p:nvPr/>
          </p:nvSpPr>
          <p:spPr>
            <a:xfrm>
              <a:off x="4105336" y="857429"/>
              <a:ext cx="2930840" cy="1480711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37" name="Google Shape;4838;p72"/>
            <p:cNvGrpSpPr/>
            <p:nvPr/>
          </p:nvGrpSpPr>
          <p:grpSpPr>
            <a:xfrm>
              <a:off x="1292735" y="2314965"/>
              <a:ext cx="5019173" cy="500131"/>
              <a:chOff x="6995957" y="3287964"/>
              <a:chExt cx="720103" cy="71754"/>
            </a:xfrm>
          </p:grpSpPr>
          <p:sp>
            <p:nvSpPr>
              <p:cNvPr id="38" name="Google Shape;4841;p72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39" name="Google Shape;4842;p72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0" name="Google Shape;4843;p72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488056" y="1999330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18</a:t>
            </a:r>
            <a:r>
              <a:rPr lang="ko-KR" altLang="en-US" sz="1800" b="1" dirty="0" smtClean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개의 골격</a:t>
            </a:r>
            <a:r>
              <a:rPr lang="en-US" altLang="ko-KR" sz="1800" b="1" dirty="0" smtClean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/>
            </a:r>
            <a:br>
              <a:rPr lang="en-US" altLang="ko-KR" sz="1800" b="1" dirty="0" smtClean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</a:br>
            <a:r>
              <a:rPr lang="ko-KR" altLang="en-US" sz="1800" b="1" dirty="0" smtClean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포인트 검출</a:t>
            </a:r>
            <a:endParaRPr lang="en-US" altLang="ko-KR" sz="1800" b="1" dirty="0" smtClean="0">
              <a:solidFill>
                <a:schemeClr val="bg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16244" y="2210432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포즈 예측 오픈 소스</a:t>
            </a:r>
            <a:endParaRPr lang="en-US" altLang="ko-KR" sz="1800" b="1" dirty="0">
              <a:solidFill>
                <a:schemeClr val="bg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56519" y="3849064"/>
            <a:ext cx="1989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움직이는 </a:t>
            </a:r>
            <a:r>
              <a:rPr lang="ko-KR" altLang="en-US" sz="1800" b="1" dirty="0" smtClean="0">
                <a:solidFill>
                  <a:schemeClr val="bg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관절 탐지</a:t>
            </a:r>
            <a:endParaRPr lang="en-US" altLang="ko-KR" sz="1800" b="1" dirty="0">
              <a:solidFill>
                <a:schemeClr val="bg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25"/>
          <a:stretch/>
        </p:blipFill>
        <p:spPr>
          <a:xfrm>
            <a:off x="498554" y="1253439"/>
            <a:ext cx="761802" cy="735381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3" y="1271259"/>
            <a:ext cx="881267" cy="881267"/>
          </a:xfrm>
          <a:prstGeom prst="rect">
            <a:avLst/>
          </a:prstGeom>
        </p:spPr>
      </p:pic>
      <p:grpSp>
        <p:nvGrpSpPr>
          <p:cNvPr id="54" name="Google Shape;8422;p80"/>
          <p:cNvGrpSpPr/>
          <p:nvPr/>
        </p:nvGrpSpPr>
        <p:grpSpPr>
          <a:xfrm>
            <a:off x="7697028" y="1271259"/>
            <a:ext cx="884338" cy="1308505"/>
            <a:chOff x="-9039300" y="3614000"/>
            <a:chExt cx="250475" cy="352875"/>
          </a:xfrm>
          <a:solidFill>
            <a:schemeClr val="accent1"/>
          </a:solidFill>
        </p:grpSpPr>
        <p:sp>
          <p:nvSpPr>
            <p:cNvPr id="55" name="Google Shape;8423;p80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24;p80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타원 7"/>
          <p:cNvSpPr/>
          <p:nvPr/>
        </p:nvSpPr>
        <p:spPr>
          <a:xfrm>
            <a:off x="8120512" y="1363171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7772310" y="163177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8469540" y="163177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8120512" y="163177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8120512" y="190037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8120512" y="2472059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766595" y="2244301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66865" y="19597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OpenCV</a:t>
            </a:r>
            <a:endParaRPr lang="ko-KR" altLang="en-US" dirty="0">
              <a:solidFill>
                <a:schemeClr val="tx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80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3"/>
          <p:cNvSpPr/>
          <p:nvPr/>
        </p:nvSpPr>
        <p:spPr>
          <a:xfrm>
            <a:off x="7952303" y="4181744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1" t="17142" r="69861" b="16176"/>
          <a:stretch/>
        </p:blipFill>
        <p:spPr>
          <a:xfrm>
            <a:off x="574024" y="1270082"/>
            <a:ext cx="2520000" cy="3240000"/>
          </a:xfrm>
          <a:prstGeom prst="rect">
            <a:avLst/>
          </a:prstGeom>
        </p:spPr>
      </p:pic>
      <p:pic>
        <p:nvPicPr>
          <p:cNvPr id="16" name="그림 1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0" t="17319" r="58860" b="21631"/>
          <a:stretch/>
        </p:blipFill>
        <p:spPr>
          <a:xfrm>
            <a:off x="6227573" y="1270081"/>
            <a:ext cx="2520000" cy="3240000"/>
          </a:xfrm>
          <a:prstGeom prst="rect">
            <a:avLst/>
          </a:prstGeom>
        </p:spPr>
      </p:pic>
      <p:sp>
        <p:nvSpPr>
          <p:cNvPr id="26" name="제목 1"/>
          <p:cNvSpPr>
            <a:spLocks noGrp="1"/>
          </p:cNvSpPr>
          <p:nvPr>
            <p:ph type="title" idx="2"/>
          </p:nvPr>
        </p:nvSpPr>
        <p:spPr>
          <a:xfrm>
            <a:off x="6844616" y="264668"/>
            <a:ext cx="1259122" cy="803004"/>
          </a:xfrm>
        </p:spPr>
        <p:txBody>
          <a:bodyPr/>
          <a:lstStyle/>
          <a:p>
            <a:r>
              <a:rPr lang="en-US" altLang="ko-KR" sz="40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User</a:t>
            </a:r>
            <a:endParaRPr lang="ko-KR" altLang="en-US" sz="40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 idx="2"/>
          </p:nvPr>
        </p:nvSpPr>
        <p:spPr>
          <a:xfrm>
            <a:off x="815563" y="264668"/>
            <a:ext cx="2036921" cy="803004"/>
          </a:xfrm>
        </p:spPr>
        <p:txBody>
          <a:bodyPr/>
          <a:lstStyle/>
          <a:p>
            <a:r>
              <a:rPr lang="en-US" altLang="ko-KR" sz="40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Correct</a:t>
            </a:r>
            <a:endParaRPr lang="ko-KR" altLang="en-US" sz="40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30" name="Google Shape;1588;p70"/>
          <p:cNvGrpSpPr/>
          <p:nvPr/>
        </p:nvGrpSpPr>
        <p:grpSpPr>
          <a:xfrm>
            <a:off x="3161798" y="1942741"/>
            <a:ext cx="647930" cy="319568"/>
            <a:chOff x="4920150" y="1977875"/>
            <a:chExt cx="68525" cy="33800"/>
          </a:xfrm>
          <a:solidFill>
            <a:srgbClr val="FF1258"/>
          </a:solidFill>
        </p:grpSpPr>
        <p:sp>
          <p:nvSpPr>
            <p:cNvPr id="31" name="Google Shape;1589;p70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90;p70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91;p70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588;p70"/>
          <p:cNvGrpSpPr/>
          <p:nvPr/>
        </p:nvGrpSpPr>
        <p:grpSpPr>
          <a:xfrm flipH="1">
            <a:off x="5553163" y="1959300"/>
            <a:ext cx="647930" cy="319568"/>
            <a:chOff x="4920150" y="1977875"/>
            <a:chExt cx="68525" cy="33800"/>
          </a:xfrm>
          <a:solidFill>
            <a:srgbClr val="FF1258"/>
          </a:solidFill>
        </p:grpSpPr>
        <p:sp>
          <p:nvSpPr>
            <p:cNvPr id="35" name="Google Shape;1589;p70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90;p70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91;p70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917904" y="1775460"/>
            <a:ext cx="1496538" cy="58452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골격 </a:t>
            </a:r>
            <a:r>
              <a:rPr lang="ko-KR" altLang="en-US" sz="18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데이터 </a:t>
            </a:r>
            <a:endParaRPr lang="ko-KR" altLang="en-US" sz="180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grpSp>
        <p:nvGrpSpPr>
          <p:cNvPr id="55" name="Google Shape;1588;p70"/>
          <p:cNvGrpSpPr/>
          <p:nvPr/>
        </p:nvGrpSpPr>
        <p:grpSpPr>
          <a:xfrm rot="5400000">
            <a:off x="4290533" y="2730297"/>
            <a:ext cx="751280" cy="319568"/>
            <a:chOff x="4920150" y="1977875"/>
            <a:chExt cx="68525" cy="33800"/>
          </a:xfrm>
          <a:solidFill>
            <a:srgbClr val="00F0E9"/>
          </a:solidFill>
        </p:grpSpPr>
        <p:sp>
          <p:nvSpPr>
            <p:cNvPr id="56" name="Google Shape;1589;p70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0;p70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91;p70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3917904" y="3464308"/>
            <a:ext cx="1496538" cy="79527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코사인</a:t>
            </a:r>
            <a:endParaRPr lang="en-US" altLang="ko-KR" sz="1800" dirty="0" smtClean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유사도 계산</a:t>
            </a:r>
            <a:endParaRPr lang="ko-KR" altLang="en-US" sz="180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grpSp>
        <p:nvGrpSpPr>
          <p:cNvPr id="61" name="Google Shape;5481;p74"/>
          <p:cNvGrpSpPr/>
          <p:nvPr/>
        </p:nvGrpSpPr>
        <p:grpSpPr>
          <a:xfrm rot="5400000">
            <a:off x="9030403" y="1815741"/>
            <a:ext cx="2366132" cy="1654496"/>
            <a:chOff x="238125" y="1335475"/>
            <a:chExt cx="5418735" cy="3034175"/>
          </a:xfrm>
        </p:grpSpPr>
        <p:sp>
          <p:nvSpPr>
            <p:cNvPr id="62" name="Google Shape;5482;p74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83;p74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84;p74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9634800" y="1699636"/>
            <a:ext cx="1181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/>
                </a:solidFill>
              </a:rPr>
              <a:t>골격 데이터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9541027" y="2438118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2"/>
                </a:solidFill>
              </a:rPr>
              <a:t>Cosine </a:t>
            </a:r>
            <a:r>
              <a:rPr lang="ko-KR" altLang="en-US" b="1" dirty="0" smtClean="0">
                <a:solidFill>
                  <a:schemeClr val="bg2"/>
                </a:solidFill>
              </a:rPr>
              <a:t>유사도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844575" y="321891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2"/>
                </a:solidFill>
              </a:rPr>
              <a:t>점수화</a:t>
            </a:r>
            <a:endParaRPr lang="ko-KR" alt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24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ello - Chrome 2022-08-01 08-25-3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18" end="6002.7"/>
                </p14:media>
              </p:ext>
            </p:extLst>
          </p:nvPr>
        </p:nvPicPr>
        <p:blipFill rotWithShape="1">
          <a:blip r:embed="rId4"/>
          <a:srcRect l="-417" t="12553" r="25039" b="1092"/>
          <a:stretch/>
        </p:blipFill>
        <p:spPr>
          <a:xfrm>
            <a:off x="1207478" y="381000"/>
            <a:ext cx="6892582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7"/>
          <p:cNvSpPr txBox="1">
            <a:spLocks noGrp="1"/>
          </p:cNvSpPr>
          <p:nvPr>
            <p:ph type="title"/>
          </p:nvPr>
        </p:nvSpPr>
        <p:spPr>
          <a:xfrm>
            <a:off x="1123950" y="1495052"/>
            <a:ext cx="6896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CHUKKA</a:t>
            </a:r>
            <a:r>
              <a:rPr lang="ko-KR" altLang="en-US" sz="44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는</a:t>
            </a:r>
            <a:r>
              <a:rPr lang="en-US" altLang="ko-KR" sz="44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/>
            </a:r>
            <a:br>
              <a:rPr lang="en-US" altLang="ko-KR" sz="44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</a:br>
            <a:r>
              <a:rPr lang="ko-KR" altLang="en-US" sz="44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무엇을 더 할 수 있나요</a:t>
            </a:r>
            <a:r>
              <a:rPr lang="en-US" altLang="ko-KR" sz="44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?</a:t>
            </a:r>
            <a:endParaRPr sz="44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1289" name="Google Shape;1289;p57"/>
          <p:cNvSpPr/>
          <p:nvPr/>
        </p:nvSpPr>
        <p:spPr>
          <a:xfrm>
            <a:off x="1070325" y="835325"/>
            <a:ext cx="42543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57"/>
          <p:cNvSpPr/>
          <p:nvPr/>
        </p:nvSpPr>
        <p:spPr>
          <a:xfrm>
            <a:off x="7634250" y="3108725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57"/>
          <p:cNvGrpSpPr/>
          <p:nvPr/>
        </p:nvGrpSpPr>
        <p:grpSpPr>
          <a:xfrm rot="-979709">
            <a:off x="7428146" y="429406"/>
            <a:ext cx="951699" cy="951043"/>
            <a:chOff x="2489720" y="3861978"/>
            <a:chExt cx="383165" cy="382916"/>
          </a:xfrm>
        </p:grpSpPr>
        <p:sp>
          <p:nvSpPr>
            <p:cNvPr id="1292" name="Google Shape;1292;p57"/>
            <p:cNvSpPr/>
            <p:nvPr/>
          </p:nvSpPr>
          <p:spPr>
            <a:xfrm>
              <a:off x="2489720" y="3861978"/>
              <a:ext cx="383165" cy="382916"/>
            </a:xfrm>
            <a:custGeom>
              <a:avLst/>
              <a:gdLst/>
              <a:ahLst/>
              <a:cxnLst/>
              <a:rect l="l" t="t" r="r" b="b"/>
              <a:pathLst>
                <a:path w="21505" h="21491" extrusionOk="0">
                  <a:moveTo>
                    <a:pt x="1438" y="1"/>
                  </a:moveTo>
                  <a:cubicBezTo>
                    <a:pt x="654" y="1"/>
                    <a:pt x="1" y="641"/>
                    <a:pt x="1" y="1424"/>
                  </a:cubicBezTo>
                  <a:lnTo>
                    <a:pt x="1" y="20054"/>
                  </a:lnTo>
                  <a:cubicBezTo>
                    <a:pt x="1" y="20851"/>
                    <a:pt x="654" y="21491"/>
                    <a:pt x="1438" y="21491"/>
                  </a:cubicBezTo>
                  <a:lnTo>
                    <a:pt x="11302" y="21491"/>
                  </a:lnTo>
                  <a:cubicBezTo>
                    <a:pt x="13235" y="21491"/>
                    <a:pt x="14098" y="21139"/>
                    <a:pt x="14476" y="20512"/>
                  </a:cubicBezTo>
                  <a:cubicBezTo>
                    <a:pt x="14737" y="20067"/>
                    <a:pt x="20865" y="10047"/>
                    <a:pt x="21205" y="9498"/>
                  </a:cubicBezTo>
                  <a:cubicBezTo>
                    <a:pt x="21452" y="9080"/>
                    <a:pt x="21505" y="8505"/>
                    <a:pt x="21505" y="7813"/>
                  </a:cubicBezTo>
                  <a:lnTo>
                    <a:pt x="21505" y="1424"/>
                  </a:lnTo>
                  <a:cubicBezTo>
                    <a:pt x="21505" y="641"/>
                    <a:pt x="20865" y="1"/>
                    <a:pt x="20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7"/>
            <p:cNvSpPr/>
            <p:nvPr/>
          </p:nvSpPr>
          <p:spPr>
            <a:xfrm>
              <a:off x="2502635" y="3874668"/>
              <a:ext cx="357330" cy="357544"/>
            </a:xfrm>
            <a:custGeom>
              <a:avLst/>
              <a:gdLst/>
              <a:ahLst/>
              <a:cxnLst/>
              <a:rect l="l" t="t" r="r" b="b"/>
              <a:pathLst>
                <a:path w="20055" h="20067" extrusionOk="0">
                  <a:moveTo>
                    <a:pt x="720" y="0"/>
                  </a:moveTo>
                  <a:cubicBezTo>
                    <a:pt x="314" y="0"/>
                    <a:pt x="1" y="326"/>
                    <a:pt x="1" y="718"/>
                  </a:cubicBezTo>
                  <a:lnTo>
                    <a:pt x="1" y="19348"/>
                  </a:lnTo>
                  <a:cubicBezTo>
                    <a:pt x="1" y="19740"/>
                    <a:pt x="314" y="20067"/>
                    <a:pt x="720" y="20067"/>
                  </a:cubicBezTo>
                  <a:lnTo>
                    <a:pt x="11471" y="20067"/>
                  </a:lnTo>
                  <a:cubicBezTo>
                    <a:pt x="13640" y="20067"/>
                    <a:pt x="13810" y="19583"/>
                    <a:pt x="13915" y="19426"/>
                  </a:cubicBezTo>
                  <a:cubicBezTo>
                    <a:pt x="14058" y="19178"/>
                    <a:pt x="15364" y="15768"/>
                    <a:pt x="17207" y="12751"/>
                  </a:cubicBezTo>
                  <a:cubicBezTo>
                    <a:pt x="18552" y="10556"/>
                    <a:pt x="19715" y="9589"/>
                    <a:pt x="19858" y="9354"/>
                  </a:cubicBezTo>
                  <a:cubicBezTo>
                    <a:pt x="20029" y="9067"/>
                    <a:pt x="20055" y="8557"/>
                    <a:pt x="20055" y="8048"/>
                  </a:cubicBezTo>
                  <a:lnTo>
                    <a:pt x="20055" y="718"/>
                  </a:lnTo>
                  <a:cubicBezTo>
                    <a:pt x="20055" y="326"/>
                    <a:pt x="19728" y="0"/>
                    <a:pt x="19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7"/>
            <p:cNvSpPr/>
            <p:nvPr/>
          </p:nvSpPr>
          <p:spPr>
            <a:xfrm>
              <a:off x="2747619" y="4030636"/>
              <a:ext cx="119894" cy="196224"/>
            </a:xfrm>
            <a:custGeom>
              <a:avLst/>
              <a:gdLst/>
              <a:ahLst/>
              <a:cxnLst/>
              <a:rect l="l" t="t" r="r" b="b"/>
              <a:pathLst>
                <a:path w="6729" h="11013" extrusionOk="0">
                  <a:moveTo>
                    <a:pt x="6728" y="0"/>
                  </a:moveTo>
                  <a:lnTo>
                    <a:pt x="6651" y="127"/>
                  </a:lnTo>
                  <a:lnTo>
                    <a:pt x="6651" y="127"/>
                  </a:lnTo>
                  <a:cubicBezTo>
                    <a:pt x="6679" y="90"/>
                    <a:pt x="6704" y="52"/>
                    <a:pt x="6728" y="13"/>
                  </a:cubicBezTo>
                  <a:lnTo>
                    <a:pt x="6728" y="0"/>
                  </a:lnTo>
                  <a:close/>
                  <a:moveTo>
                    <a:pt x="6651" y="127"/>
                  </a:moveTo>
                  <a:cubicBezTo>
                    <a:pt x="6299" y="593"/>
                    <a:pt x="5622" y="863"/>
                    <a:pt x="4338" y="863"/>
                  </a:cubicBezTo>
                  <a:lnTo>
                    <a:pt x="1738" y="863"/>
                  </a:lnTo>
                  <a:cubicBezTo>
                    <a:pt x="941" y="863"/>
                    <a:pt x="301" y="1502"/>
                    <a:pt x="301" y="2300"/>
                  </a:cubicBezTo>
                  <a:lnTo>
                    <a:pt x="301" y="9302"/>
                  </a:lnTo>
                  <a:cubicBezTo>
                    <a:pt x="301" y="9994"/>
                    <a:pt x="262" y="10569"/>
                    <a:pt x="1" y="11013"/>
                  </a:cubicBezTo>
                  <a:lnTo>
                    <a:pt x="6651" y="1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794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044;p51"/>
          <p:cNvSpPr txBox="1">
            <a:spLocks noGrp="1"/>
          </p:cNvSpPr>
          <p:nvPr>
            <p:ph type="title"/>
          </p:nvPr>
        </p:nvSpPr>
        <p:spPr>
          <a:xfrm>
            <a:off x="503288" y="387133"/>
            <a:ext cx="5943600" cy="903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000" b="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게이미피케이션</a:t>
            </a:r>
            <a:r>
              <a:rPr lang="en-US" altLang="ko-KR" sz="4000" b="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: </a:t>
            </a:r>
            <a:r>
              <a:rPr lang="ko-KR" altLang="en-US" sz="4000" b="0" dirty="0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리워드</a:t>
            </a:r>
            <a:endParaRPr sz="4000" b="0" dirty="0">
              <a:solidFill>
                <a:schemeClr val="tx1"/>
              </a:solidFill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104" name="Google Shape;5400;p74"/>
          <p:cNvGrpSpPr/>
          <p:nvPr/>
        </p:nvGrpSpPr>
        <p:grpSpPr>
          <a:xfrm>
            <a:off x="2563492" y="1598810"/>
            <a:ext cx="4819794" cy="2891449"/>
            <a:chOff x="5145061" y="2881789"/>
            <a:chExt cx="1107641" cy="658458"/>
          </a:xfrm>
        </p:grpSpPr>
        <p:grpSp>
          <p:nvGrpSpPr>
            <p:cNvPr id="105" name="Google Shape;5401;p74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115" name="Google Shape;5402;p74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009DF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6" name="Google Shape;5403;p74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009DF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106" name="Google Shape;5404;p74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113" name="Google Shape;5405;p74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00F0E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4" name="Google Shape;5406;p74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107" name="Google Shape;5407;p74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111" name="Google Shape;5408;p74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2" name="Google Shape;5409;p74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108" name="Google Shape;5410;p74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109" name="Google Shape;5411;p74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110" name="Google Shape;5412;p74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FF0B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117" name="Google Shape;6549;p77"/>
          <p:cNvGrpSpPr/>
          <p:nvPr/>
        </p:nvGrpSpPr>
        <p:grpSpPr>
          <a:xfrm>
            <a:off x="4638523" y="2256043"/>
            <a:ext cx="720000" cy="540000"/>
            <a:chOff x="-41526450" y="3653375"/>
            <a:chExt cx="315875" cy="247350"/>
          </a:xfrm>
          <a:solidFill>
            <a:schemeClr val="tx1"/>
          </a:solidFill>
        </p:grpSpPr>
        <p:sp>
          <p:nvSpPr>
            <p:cNvPr id="118" name="Google Shape;6550;p77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551;p77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3845248" y="3799065"/>
            <a:ext cx="717298" cy="615638"/>
            <a:chOff x="4157376" y="2553128"/>
            <a:chExt cx="864000" cy="720000"/>
          </a:xfrm>
        </p:grpSpPr>
        <p:grpSp>
          <p:nvGrpSpPr>
            <p:cNvPr id="121" name="Google Shape;8321;p80"/>
            <p:cNvGrpSpPr/>
            <p:nvPr/>
          </p:nvGrpSpPr>
          <p:grpSpPr>
            <a:xfrm>
              <a:off x="4157376" y="2553128"/>
              <a:ext cx="564704" cy="582584"/>
              <a:chOff x="-9949025" y="3615575"/>
              <a:chExt cx="335550" cy="352750"/>
            </a:xfrm>
            <a:solidFill>
              <a:schemeClr val="bg1">
                <a:lumMod val="90000"/>
                <a:lumOff val="10000"/>
              </a:schemeClr>
            </a:solidFill>
          </p:grpSpPr>
          <p:sp>
            <p:nvSpPr>
              <p:cNvPr id="126" name="Google Shape;8322;p80"/>
              <p:cNvSpPr/>
              <p:nvPr/>
            </p:nvSpPr>
            <p:spPr>
              <a:xfrm>
                <a:off x="-9800950" y="3615575"/>
                <a:ext cx="61475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458" extrusionOk="0">
                    <a:moveTo>
                      <a:pt x="1261" y="0"/>
                    </a:moveTo>
                    <a:cubicBezTo>
                      <a:pt x="568" y="0"/>
                      <a:pt x="1" y="567"/>
                      <a:pt x="1" y="1261"/>
                    </a:cubicBezTo>
                    <a:cubicBezTo>
                      <a:pt x="1" y="1922"/>
                      <a:pt x="536" y="2458"/>
                      <a:pt x="1261" y="2458"/>
                    </a:cubicBezTo>
                    <a:cubicBezTo>
                      <a:pt x="1891" y="2458"/>
                      <a:pt x="2458" y="1922"/>
                      <a:pt x="2458" y="1261"/>
                    </a:cubicBezTo>
                    <a:cubicBezTo>
                      <a:pt x="2458" y="567"/>
                      <a:pt x="1923" y="0"/>
                      <a:pt x="1261" y="0"/>
                    </a:cubicBezTo>
                    <a:close/>
                  </a:path>
                </a:pathLst>
              </a:custGeom>
              <a:solidFill>
                <a:schemeClr val="accent4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323;p80"/>
              <p:cNvSpPr/>
              <p:nvPr/>
            </p:nvSpPr>
            <p:spPr>
              <a:xfrm>
                <a:off x="-9949025" y="3688650"/>
                <a:ext cx="335550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11187" extrusionOk="0">
                    <a:moveTo>
                      <a:pt x="5523" y="1"/>
                    </a:moveTo>
                    <a:cubicBezTo>
                      <a:pt x="5383" y="1"/>
                      <a:pt x="5245" y="34"/>
                      <a:pt x="5136" y="102"/>
                    </a:cubicBezTo>
                    <a:lnTo>
                      <a:pt x="599" y="2969"/>
                    </a:lnTo>
                    <a:cubicBezTo>
                      <a:pt x="158" y="3158"/>
                      <a:pt x="1" y="3630"/>
                      <a:pt x="190" y="4071"/>
                    </a:cubicBezTo>
                    <a:cubicBezTo>
                      <a:pt x="360" y="4370"/>
                      <a:pt x="617" y="4538"/>
                      <a:pt x="892" y="4538"/>
                    </a:cubicBezTo>
                    <a:cubicBezTo>
                      <a:pt x="1024" y="4538"/>
                      <a:pt x="1160" y="4500"/>
                      <a:pt x="1293" y="4418"/>
                    </a:cubicBezTo>
                    <a:lnTo>
                      <a:pt x="4727" y="2055"/>
                    </a:lnTo>
                    <a:cubicBezTo>
                      <a:pt x="5073" y="3441"/>
                      <a:pt x="5231" y="3851"/>
                      <a:pt x="5987" y="4985"/>
                    </a:cubicBezTo>
                    <a:lnTo>
                      <a:pt x="4033" y="6812"/>
                    </a:lnTo>
                    <a:cubicBezTo>
                      <a:pt x="3750" y="7096"/>
                      <a:pt x="3655" y="7505"/>
                      <a:pt x="3876" y="7852"/>
                    </a:cubicBezTo>
                    <a:lnTo>
                      <a:pt x="5703" y="10750"/>
                    </a:lnTo>
                    <a:cubicBezTo>
                      <a:pt x="5873" y="11026"/>
                      <a:pt x="6141" y="11187"/>
                      <a:pt x="6433" y="11187"/>
                    </a:cubicBezTo>
                    <a:cubicBezTo>
                      <a:pt x="6576" y="11187"/>
                      <a:pt x="6724" y="11148"/>
                      <a:pt x="6869" y="11066"/>
                    </a:cubicBezTo>
                    <a:cubicBezTo>
                      <a:pt x="7247" y="10845"/>
                      <a:pt x="7373" y="10372"/>
                      <a:pt x="7121" y="9931"/>
                    </a:cubicBezTo>
                    <a:lnTo>
                      <a:pt x="5640" y="7568"/>
                    </a:lnTo>
                    <a:lnTo>
                      <a:pt x="7594" y="5678"/>
                    </a:lnTo>
                    <a:lnTo>
                      <a:pt x="12886" y="2780"/>
                    </a:lnTo>
                    <a:cubicBezTo>
                      <a:pt x="13264" y="2591"/>
                      <a:pt x="13422" y="2055"/>
                      <a:pt x="13233" y="1677"/>
                    </a:cubicBezTo>
                    <a:cubicBezTo>
                      <a:pt x="13102" y="1394"/>
                      <a:pt x="12822" y="1217"/>
                      <a:pt x="12526" y="1217"/>
                    </a:cubicBezTo>
                    <a:cubicBezTo>
                      <a:pt x="12393" y="1217"/>
                      <a:pt x="12257" y="1252"/>
                      <a:pt x="12130" y="1331"/>
                    </a:cubicBezTo>
                    <a:lnTo>
                      <a:pt x="7342" y="4008"/>
                    </a:lnTo>
                    <a:cubicBezTo>
                      <a:pt x="6774" y="3158"/>
                      <a:pt x="6302" y="2307"/>
                      <a:pt x="6302" y="889"/>
                    </a:cubicBezTo>
                    <a:cubicBezTo>
                      <a:pt x="6270" y="574"/>
                      <a:pt x="6239" y="322"/>
                      <a:pt x="6018" y="165"/>
                    </a:cubicBezTo>
                    <a:cubicBezTo>
                      <a:pt x="5893" y="58"/>
                      <a:pt x="5707" y="1"/>
                      <a:pt x="5523" y="1"/>
                    </a:cubicBezTo>
                    <a:close/>
                  </a:path>
                </a:pathLst>
              </a:custGeom>
              <a:solidFill>
                <a:schemeClr val="accent4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324;p80"/>
              <p:cNvSpPr/>
              <p:nvPr/>
            </p:nvSpPr>
            <p:spPr>
              <a:xfrm>
                <a:off x="-9947450" y="3657100"/>
                <a:ext cx="106350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026" extrusionOk="0">
                    <a:moveTo>
                      <a:pt x="910" y="0"/>
                    </a:moveTo>
                    <a:cubicBezTo>
                      <a:pt x="499" y="0"/>
                      <a:pt x="178" y="268"/>
                      <a:pt x="64" y="639"/>
                    </a:cubicBezTo>
                    <a:cubicBezTo>
                      <a:pt x="1" y="1112"/>
                      <a:pt x="253" y="1553"/>
                      <a:pt x="694" y="1616"/>
                    </a:cubicBezTo>
                    <a:lnTo>
                      <a:pt x="2427" y="2025"/>
                    </a:lnTo>
                    <a:lnTo>
                      <a:pt x="4254" y="891"/>
                    </a:lnTo>
                    <a:lnTo>
                      <a:pt x="1041" y="9"/>
                    </a:lnTo>
                    <a:cubicBezTo>
                      <a:pt x="996" y="3"/>
                      <a:pt x="953" y="0"/>
                      <a:pt x="910" y="0"/>
                    </a:cubicBezTo>
                    <a:close/>
                  </a:path>
                </a:pathLst>
              </a:custGeom>
              <a:solidFill>
                <a:schemeClr val="accent4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8321;p80"/>
            <p:cNvGrpSpPr/>
            <p:nvPr/>
          </p:nvGrpSpPr>
          <p:grpSpPr>
            <a:xfrm>
              <a:off x="4456672" y="2690544"/>
              <a:ext cx="564704" cy="582584"/>
              <a:chOff x="-9949025" y="3615575"/>
              <a:chExt cx="335550" cy="352750"/>
            </a:xfrm>
            <a:solidFill>
              <a:schemeClr val="bg1"/>
            </a:solidFill>
          </p:grpSpPr>
          <p:sp>
            <p:nvSpPr>
              <p:cNvPr id="123" name="Google Shape;8322;p80"/>
              <p:cNvSpPr/>
              <p:nvPr/>
            </p:nvSpPr>
            <p:spPr>
              <a:xfrm>
                <a:off x="-9800950" y="3615575"/>
                <a:ext cx="61475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458" extrusionOk="0">
                    <a:moveTo>
                      <a:pt x="1261" y="0"/>
                    </a:moveTo>
                    <a:cubicBezTo>
                      <a:pt x="568" y="0"/>
                      <a:pt x="1" y="567"/>
                      <a:pt x="1" y="1261"/>
                    </a:cubicBezTo>
                    <a:cubicBezTo>
                      <a:pt x="1" y="1922"/>
                      <a:pt x="536" y="2458"/>
                      <a:pt x="1261" y="2458"/>
                    </a:cubicBezTo>
                    <a:cubicBezTo>
                      <a:pt x="1891" y="2458"/>
                      <a:pt x="2458" y="1922"/>
                      <a:pt x="2458" y="1261"/>
                    </a:cubicBezTo>
                    <a:cubicBezTo>
                      <a:pt x="2458" y="567"/>
                      <a:pt x="1923" y="0"/>
                      <a:pt x="126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323;p80"/>
              <p:cNvSpPr/>
              <p:nvPr/>
            </p:nvSpPr>
            <p:spPr>
              <a:xfrm>
                <a:off x="-9949025" y="3688650"/>
                <a:ext cx="335550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11187" extrusionOk="0">
                    <a:moveTo>
                      <a:pt x="5523" y="1"/>
                    </a:moveTo>
                    <a:cubicBezTo>
                      <a:pt x="5383" y="1"/>
                      <a:pt x="5245" y="34"/>
                      <a:pt x="5136" y="102"/>
                    </a:cubicBezTo>
                    <a:lnTo>
                      <a:pt x="599" y="2969"/>
                    </a:lnTo>
                    <a:cubicBezTo>
                      <a:pt x="158" y="3158"/>
                      <a:pt x="1" y="3630"/>
                      <a:pt x="190" y="4071"/>
                    </a:cubicBezTo>
                    <a:cubicBezTo>
                      <a:pt x="360" y="4370"/>
                      <a:pt x="617" y="4538"/>
                      <a:pt x="892" y="4538"/>
                    </a:cubicBezTo>
                    <a:cubicBezTo>
                      <a:pt x="1024" y="4538"/>
                      <a:pt x="1160" y="4500"/>
                      <a:pt x="1293" y="4418"/>
                    </a:cubicBezTo>
                    <a:lnTo>
                      <a:pt x="4727" y="2055"/>
                    </a:lnTo>
                    <a:cubicBezTo>
                      <a:pt x="5073" y="3441"/>
                      <a:pt x="5231" y="3851"/>
                      <a:pt x="5987" y="4985"/>
                    </a:cubicBezTo>
                    <a:lnTo>
                      <a:pt x="4033" y="6812"/>
                    </a:lnTo>
                    <a:cubicBezTo>
                      <a:pt x="3750" y="7096"/>
                      <a:pt x="3655" y="7505"/>
                      <a:pt x="3876" y="7852"/>
                    </a:cubicBezTo>
                    <a:lnTo>
                      <a:pt x="5703" y="10750"/>
                    </a:lnTo>
                    <a:cubicBezTo>
                      <a:pt x="5873" y="11026"/>
                      <a:pt x="6141" y="11187"/>
                      <a:pt x="6433" y="11187"/>
                    </a:cubicBezTo>
                    <a:cubicBezTo>
                      <a:pt x="6576" y="11187"/>
                      <a:pt x="6724" y="11148"/>
                      <a:pt x="6869" y="11066"/>
                    </a:cubicBezTo>
                    <a:cubicBezTo>
                      <a:pt x="7247" y="10845"/>
                      <a:pt x="7373" y="10372"/>
                      <a:pt x="7121" y="9931"/>
                    </a:cubicBezTo>
                    <a:lnTo>
                      <a:pt x="5640" y="7568"/>
                    </a:lnTo>
                    <a:lnTo>
                      <a:pt x="7594" y="5678"/>
                    </a:lnTo>
                    <a:lnTo>
                      <a:pt x="12886" y="2780"/>
                    </a:lnTo>
                    <a:cubicBezTo>
                      <a:pt x="13264" y="2591"/>
                      <a:pt x="13422" y="2055"/>
                      <a:pt x="13233" y="1677"/>
                    </a:cubicBezTo>
                    <a:cubicBezTo>
                      <a:pt x="13102" y="1394"/>
                      <a:pt x="12822" y="1217"/>
                      <a:pt x="12526" y="1217"/>
                    </a:cubicBezTo>
                    <a:cubicBezTo>
                      <a:pt x="12393" y="1217"/>
                      <a:pt x="12257" y="1252"/>
                      <a:pt x="12130" y="1331"/>
                    </a:cubicBezTo>
                    <a:lnTo>
                      <a:pt x="7342" y="4008"/>
                    </a:lnTo>
                    <a:cubicBezTo>
                      <a:pt x="6774" y="3158"/>
                      <a:pt x="6302" y="2307"/>
                      <a:pt x="6302" y="889"/>
                    </a:cubicBezTo>
                    <a:cubicBezTo>
                      <a:pt x="6270" y="574"/>
                      <a:pt x="6239" y="322"/>
                      <a:pt x="6018" y="165"/>
                    </a:cubicBezTo>
                    <a:cubicBezTo>
                      <a:pt x="5893" y="58"/>
                      <a:pt x="5707" y="1"/>
                      <a:pt x="5523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324;p80"/>
              <p:cNvSpPr/>
              <p:nvPr/>
            </p:nvSpPr>
            <p:spPr>
              <a:xfrm>
                <a:off x="-9947450" y="3657100"/>
                <a:ext cx="106350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026" extrusionOk="0">
                    <a:moveTo>
                      <a:pt x="910" y="0"/>
                    </a:moveTo>
                    <a:cubicBezTo>
                      <a:pt x="499" y="0"/>
                      <a:pt x="178" y="268"/>
                      <a:pt x="64" y="639"/>
                    </a:cubicBezTo>
                    <a:cubicBezTo>
                      <a:pt x="1" y="1112"/>
                      <a:pt x="253" y="1553"/>
                      <a:pt x="694" y="1616"/>
                    </a:cubicBezTo>
                    <a:lnTo>
                      <a:pt x="2427" y="2025"/>
                    </a:lnTo>
                    <a:lnTo>
                      <a:pt x="4254" y="891"/>
                    </a:lnTo>
                    <a:lnTo>
                      <a:pt x="1041" y="9"/>
                    </a:lnTo>
                    <a:cubicBezTo>
                      <a:pt x="996" y="3"/>
                      <a:pt x="953" y="0"/>
                      <a:pt x="91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" name="Google Shape;8290;p80"/>
          <p:cNvGrpSpPr/>
          <p:nvPr/>
        </p:nvGrpSpPr>
        <p:grpSpPr>
          <a:xfrm>
            <a:off x="5532957" y="3818672"/>
            <a:ext cx="576000" cy="540000"/>
            <a:chOff x="-13512225" y="4080275"/>
            <a:chExt cx="353675" cy="352875"/>
          </a:xfrm>
          <a:solidFill>
            <a:schemeClr val="tx1"/>
          </a:solidFill>
        </p:grpSpPr>
        <p:sp>
          <p:nvSpPr>
            <p:cNvPr id="131" name="Google Shape;8291;p80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92;p80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93;p80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94;p80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95;p80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96;p80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97;p80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98;p80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299;p80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00;p80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301;p80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044;p51"/>
          <p:cNvSpPr txBox="1">
            <a:spLocks noGrp="1"/>
          </p:cNvSpPr>
          <p:nvPr>
            <p:ph type="title"/>
          </p:nvPr>
        </p:nvSpPr>
        <p:spPr>
          <a:xfrm>
            <a:off x="6948598" y="1271974"/>
            <a:ext cx="896408" cy="298609"/>
          </a:xfrm>
          <a:prstGeom prst="rect">
            <a:avLst/>
          </a:prstGeom>
          <a:effectLst>
            <a:glow rad="1892300">
              <a:schemeClr val="bg1"/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ko-KR" altLang="en-US" sz="1400" b="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연속 출석</a:t>
            </a:r>
            <a:endParaRPr sz="1400" b="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145" name="Google Shape;1044;p51"/>
          <p:cNvSpPr txBox="1">
            <a:spLocks noGrp="1"/>
          </p:cNvSpPr>
          <p:nvPr>
            <p:ph type="title"/>
          </p:nvPr>
        </p:nvSpPr>
        <p:spPr>
          <a:xfrm>
            <a:off x="6947096" y="1596531"/>
            <a:ext cx="668889" cy="298609"/>
          </a:xfrm>
          <a:prstGeom prst="rect">
            <a:avLst/>
          </a:prstGeom>
          <a:effectLst>
            <a:glow rad="1892300">
              <a:schemeClr val="bg1"/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ko-KR" altLang="en-US" sz="1400" b="0" dirty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완</a:t>
            </a:r>
            <a:r>
              <a:rPr lang="ko-KR" altLang="en-US" sz="1400" b="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강</a:t>
            </a:r>
            <a:endParaRPr sz="1400" b="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148" name="Google Shape;1044;p51"/>
          <p:cNvSpPr txBox="1">
            <a:spLocks noGrp="1"/>
          </p:cNvSpPr>
          <p:nvPr>
            <p:ph type="title"/>
          </p:nvPr>
        </p:nvSpPr>
        <p:spPr>
          <a:xfrm>
            <a:off x="1549024" y="3099643"/>
            <a:ext cx="996651" cy="298609"/>
          </a:xfrm>
          <a:prstGeom prst="rect">
            <a:avLst/>
          </a:prstGeom>
          <a:effectLst>
            <a:glow rad="1892300">
              <a:schemeClr val="bg1"/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ko-KR" altLang="en-US" sz="1400" b="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연승</a:t>
            </a:r>
            <a:endParaRPr sz="1400" b="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149" name="Google Shape;1044;p51"/>
          <p:cNvSpPr txBox="1">
            <a:spLocks noGrp="1"/>
          </p:cNvSpPr>
          <p:nvPr>
            <p:ph type="title"/>
          </p:nvPr>
        </p:nvSpPr>
        <p:spPr>
          <a:xfrm>
            <a:off x="1547306" y="3426990"/>
            <a:ext cx="996651" cy="298609"/>
          </a:xfrm>
          <a:prstGeom prst="rect">
            <a:avLst/>
          </a:prstGeom>
          <a:effectLst>
            <a:glow rad="1892300">
              <a:schemeClr val="bg1"/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ko-KR" altLang="en-US" sz="1400" b="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게임 횟수</a:t>
            </a:r>
            <a:endParaRPr sz="1400" b="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150" name="Google Shape;1044;p51"/>
          <p:cNvSpPr txBox="1">
            <a:spLocks noGrp="1"/>
          </p:cNvSpPr>
          <p:nvPr>
            <p:ph type="title"/>
          </p:nvPr>
        </p:nvSpPr>
        <p:spPr>
          <a:xfrm>
            <a:off x="7392416" y="3095627"/>
            <a:ext cx="996651" cy="298609"/>
          </a:xfrm>
          <a:prstGeom prst="rect">
            <a:avLst/>
          </a:prstGeom>
          <a:effectLst>
            <a:glow rad="1892300">
              <a:schemeClr val="bg1"/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ko-KR" altLang="en-US" sz="1400" b="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조회수</a:t>
            </a:r>
            <a:endParaRPr sz="1400" b="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151" name="Google Shape;1044;p51"/>
          <p:cNvSpPr txBox="1">
            <a:spLocks noGrp="1"/>
          </p:cNvSpPr>
          <p:nvPr>
            <p:ph type="title"/>
          </p:nvPr>
        </p:nvSpPr>
        <p:spPr>
          <a:xfrm>
            <a:off x="7380703" y="3426990"/>
            <a:ext cx="1458433" cy="306417"/>
          </a:xfrm>
          <a:prstGeom prst="rect">
            <a:avLst/>
          </a:prstGeom>
          <a:effectLst>
            <a:glow rad="1892300">
              <a:schemeClr val="bg1"/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ko-KR" altLang="en-US" sz="1400" b="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업로드 영상 개수</a:t>
            </a:r>
            <a:endParaRPr sz="1400" b="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grpSp>
        <p:nvGrpSpPr>
          <p:cNvPr id="152" name="Google Shape;6527;p77"/>
          <p:cNvGrpSpPr/>
          <p:nvPr/>
        </p:nvGrpSpPr>
        <p:grpSpPr>
          <a:xfrm>
            <a:off x="2003571" y="1596531"/>
            <a:ext cx="1104422" cy="1015292"/>
            <a:chOff x="-40011050" y="3972375"/>
            <a:chExt cx="316650" cy="316625"/>
          </a:xfrm>
          <a:solidFill>
            <a:srgbClr val="FFCC00"/>
          </a:solidFill>
        </p:grpSpPr>
        <p:sp>
          <p:nvSpPr>
            <p:cNvPr id="153" name="Google Shape;6528;p77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4" name="Google Shape;6529;p77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7" name="Google Shape;6242;p76"/>
          <p:cNvSpPr/>
          <p:nvPr/>
        </p:nvSpPr>
        <p:spPr>
          <a:xfrm>
            <a:off x="3107993" y="1385105"/>
            <a:ext cx="286135" cy="285967"/>
          </a:xfrm>
          <a:custGeom>
            <a:avLst/>
            <a:gdLst/>
            <a:ahLst/>
            <a:cxnLst/>
            <a:rect l="l" t="t" r="r" b="b"/>
            <a:pathLst>
              <a:path w="5855" h="5624" extrusionOk="0">
                <a:moveTo>
                  <a:pt x="2928" y="0"/>
                </a:moveTo>
                <a:cubicBezTo>
                  <a:pt x="2723" y="0"/>
                  <a:pt x="2518" y="96"/>
                  <a:pt x="2422" y="287"/>
                </a:cubicBezTo>
                <a:lnTo>
                  <a:pt x="1756" y="1627"/>
                </a:lnTo>
                <a:lnTo>
                  <a:pt x="416" y="2295"/>
                </a:lnTo>
                <a:cubicBezTo>
                  <a:pt x="1" y="2503"/>
                  <a:pt x="1" y="3096"/>
                  <a:pt x="416" y="3304"/>
                </a:cubicBezTo>
                <a:lnTo>
                  <a:pt x="1756" y="3973"/>
                </a:lnTo>
                <a:lnTo>
                  <a:pt x="2422" y="5310"/>
                </a:lnTo>
                <a:cubicBezTo>
                  <a:pt x="2526" y="5519"/>
                  <a:pt x="2727" y="5624"/>
                  <a:pt x="2928" y="5624"/>
                </a:cubicBezTo>
                <a:cubicBezTo>
                  <a:pt x="3129" y="5624"/>
                  <a:pt x="3330" y="5519"/>
                  <a:pt x="3433" y="5310"/>
                </a:cubicBezTo>
                <a:lnTo>
                  <a:pt x="4102" y="3973"/>
                </a:lnTo>
                <a:lnTo>
                  <a:pt x="5439" y="3304"/>
                </a:lnTo>
                <a:cubicBezTo>
                  <a:pt x="5854" y="3096"/>
                  <a:pt x="5854" y="2503"/>
                  <a:pt x="5439" y="2295"/>
                </a:cubicBezTo>
                <a:lnTo>
                  <a:pt x="4102" y="1627"/>
                </a:lnTo>
                <a:lnTo>
                  <a:pt x="3433" y="287"/>
                </a:lnTo>
                <a:cubicBezTo>
                  <a:pt x="3337" y="96"/>
                  <a:pt x="3132" y="0"/>
                  <a:pt x="2928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8" name="Google Shape;6242;p76"/>
          <p:cNvSpPr/>
          <p:nvPr/>
        </p:nvSpPr>
        <p:spPr>
          <a:xfrm>
            <a:off x="2913588" y="1345598"/>
            <a:ext cx="153629" cy="152400"/>
          </a:xfrm>
          <a:custGeom>
            <a:avLst/>
            <a:gdLst/>
            <a:ahLst/>
            <a:cxnLst/>
            <a:rect l="l" t="t" r="r" b="b"/>
            <a:pathLst>
              <a:path w="5855" h="5624" extrusionOk="0">
                <a:moveTo>
                  <a:pt x="2928" y="0"/>
                </a:moveTo>
                <a:cubicBezTo>
                  <a:pt x="2723" y="0"/>
                  <a:pt x="2518" y="96"/>
                  <a:pt x="2422" y="287"/>
                </a:cubicBezTo>
                <a:lnTo>
                  <a:pt x="1756" y="1627"/>
                </a:lnTo>
                <a:lnTo>
                  <a:pt x="416" y="2295"/>
                </a:lnTo>
                <a:cubicBezTo>
                  <a:pt x="1" y="2503"/>
                  <a:pt x="1" y="3096"/>
                  <a:pt x="416" y="3304"/>
                </a:cubicBezTo>
                <a:lnTo>
                  <a:pt x="1756" y="3973"/>
                </a:lnTo>
                <a:lnTo>
                  <a:pt x="2422" y="5310"/>
                </a:lnTo>
                <a:cubicBezTo>
                  <a:pt x="2526" y="5519"/>
                  <a:pt x="2727" y="5624"/>
                  <a:pt x="2928" y="5624"/>
                </a:cubicBezTo>
                <a:cubicBezTo>
                  <a:pt x="3129" y="5624"/>
                  <a:pt x="3330" y="5519"/>
                  <a:pt x="3433" y="5310"/>
                </a:cubicBezTo>
                <a:lnTo>
                  <a:pt x="4102" y="3973"/>
                </a:lnTo>
                <a:lnTo>
                  <a:pt x="5439" y="3304"/>
                </a:lnTo>
                <a:cubicBezTo>
                  <a:pt x="5854" y="3096"/>
                  <a:pt x="5854" y="2503"/>
                  <a:pt x="5439" y="2295"/>
                </a:cubicBezTo>
                <a:lnTo>
                  <a:pt x="4102" y="1627"/>
                </a:lnTo>
                <a:lnTo>
                  <a:pt x="3433" y="287"/>
                </a:lnTo>
                <a:cubicBezTo>
                  <a:pt x="3337" y="96"/>
                  <a:pt x="3132" y="0"/>
                  <a:pt x="2928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0"/>
          <p:cNvSpPr txBox="1">
            <a:spLocks noGrp="1"/>
          </p:cNvSpPr>
          <p:nvPr>
            <p:ph type="title"/>
          </p:nvPr>
        </p:nvSpPr>
        <p:spPr>
          <a:xfrm>
            <a:off x="896575" y="1142050"/>
            <a:ext cx="3835800" cy="1291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스낵스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 전용 </a:t>
            </a:r>
            <a:r>
              <a:rPr 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AR 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필터 제공</a:t>
            </a:r>
            <a:endParaRPr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1336" name="Google Shape;1336;p60"/>
          <p:cNvSpPr/>
          <p:nvPr/>
        </p:nvSpPr>
        <p:spPr>
          <a:xfrm>
            <a:off x="4901750" y="3518300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107162" y="2995080"/>
            <a:ext cx="262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더욱 화려하고 </a:t>
            </a:r>
            <a:r>
              <a:rPr lang="ko-KR" altLang="en-US" dirty="0" err="1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재밌는</a:t>
            </a:r>
            <a:r>
              <a:rPr lang="ko-KR" altLang="en-US" dirty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 영상을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제작하고 업로드할 수 있습니다</a:t>
            </a:r>
          </a:p>
        </p:txBody>
      </p:sp>
      <p:pic>
        <p:nvPicPr>
          <p:cNvPr id="4" name="AR_fil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6728" y="-383458"/>
            <a:ext cx="2993923" cy="55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0"/>
          <p:cNvSpPr txBox="1">
            <a:spLocks noGrp="1"/>
          </p:cNvSpPr>
          <p:nvPr>
            <p:ph type="title"/>
          </p:nvPr>
        </p:nvSpPr>
        <p:spPr>
          <a:xfrm>
            <a:off x="896575" y="859409"/>
            <a:ext cx="3835800" cy="1291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게임 전용</a:t>
            </a:r>
            <a: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/>
            </a:r>
            <a:br>
              <a:rPr lang="en-US" altLang="ko-KR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</a:br>
            <a:r>
              <a:rPr 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Body Tracking</a:t>
            </a:r>
            <a:endParaRPr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1336" name="Google Shape;1336;p60"/>
          <p:cNvSpPr/>
          <p:nvPr/>
        </p:nvSpPr>
        <p:spPr>
          <a:xfrm>
            <a:off x="4901750" y="3518300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967696" y="2330471"/>
            <a:ext cx="2764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몸과 배경을 분리하는 기술을 통해</a:t>
            </a:r>
            <a:endParaRPr lang="en-US" altLang="ko-KR" dirty="0" smtClean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r"/>
            <a:endParaRPr lang="en-US" altLang="ko-KR" dirty="0" smtClean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r"/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원하는 배경을 합성하면</a:t>
            </a:r>
            <a:r>
              <a:rPr lang="en-US" altLang="ko-KR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,</a:t>
            </a:r>
            <a:endParaRPr lang="en-US" altLang="ko-KR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r"/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우주 어디에서든지</a:t>
            </a:r>
            <a:endParaRPr lang="en-US" altLang="ko-KR" dirty="0" smtClean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r"/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누구든지 함께</a:t>
            </a:r>
            <a:endParaRPr lang="en-US" altLang="ko-KR" dirty="0" smtClean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r"/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춤을 출 수 있습니다</a:t>
            </a:r>
            <a:endParaRPr lang="en-US" altLang="ko-KR" dirty="0" smtClean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r"/>
            <a:endParaRPr lang="en-US" altLang="ko-KR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r"/>
            <a:r>
              <a:rPr lang="ko-KR" altLang="en-US" dirty="0" err="1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춤동작의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 테두리를</a:t>
            </a:r>
            <a:endParaRPr lang="en-US" altLang="ko-KR" dirty="0" smtClean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r"/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제공할 수 있습니다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pic>
        <p:nvPicPr>
          <p:cNvPr id="1028" name="Picture 4" descr="https://vision.cs.ubc.ca/images/respic/crv16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76" y="891252"/>
            <a:ext cx="3087202" cy="3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ダンスする男性のシルエット | フリー、無料で使えるイラストカット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872" y="1006714"/>
            <a:ext cx="35528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6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8"/>
          <p:cNvSpPr txBox="1">
            <a:spLocks noGrp="1"/>
          </p:cNvSpPr>
          <p:nvPr>
            <p:ph type="title"/>
          </p:nvPr>
        </p:nvSpPr>
        <p:spPr>
          <a:xfrm>
            <a:off x="2562000" y="1192823"/>
            <a:ext cx="4020000" cy="84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CHUKKA</a:t>
            </a:r>
            <a:endParaRPr dirty="0"/>
          </a:p>
        </p:txBody>
      </p:sp>
      <p:sp>
        <p:nvSpPr>
          <p:cNvPr id="661" name="Google Shape;661;p38"/>
          <p:cNvSpPr txBox="1">
            <a:spLocks noGrp="1"/>
          </p:cNvSpPr>
          <p:nvPr>
            <p:ph type="subTitle" idx="1"/>
          </p:nvPr>
        </p:nvSpPr>
        <p:spPr>
          <a:xfrm>
            <a:off x="2328450" y="2174160"/>
            <a:ext cx="4487100" cy="196835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“</a:t>
            </a:r>
            <a:r>
              <a:rPr lang="ko-KR" altLang="en-US" dirty="0" err="1" smtClean="0">
                <a:latin typeface="MICE고딕" panose="00000500000000000000" pitchFamily="2" charset="-127"/>
                <a:ea typeface="MICE고딕" panose="00000500000000000000" pitchFamily="2" charset="-127"/>
              </a:rPr>
              <a:t>추까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”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는</a:t>
            </a:r>
            <a:endParaRPr lang="en-US" altLang="ko-KR" dirty="0" smtClean="0"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“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우리 함께 춤 출까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?”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의 </a:t>
            </a:r>
            <a:r>
              <a:rPr lang="ko-KR" altLang="en-US" dirty="0" err="1" smtClean="0">
                <a:latin typeface="MICE고딕" panose="00000500000000000000" pitchFamily="2" charset="-127"/>
                <a:ea typeface="MICE고딕" panose="00000500000000000000" pitchFamily="2" charset="-127"/>
              </a:rPr>
              <a:t>줄임말로</a:t>
            </a:r>
            <a:endParaRPr lang="en-US" altLang="ko-KR" dirty="0"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즐거움을 배우고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, 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함께 놀며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, 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시간을 나누는</a:t>
            </a:r>
            <a:endParaRPr lang="en-US" altLang="ko-KR" dirty="0" smtClean="0"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너와 나의 </a:t>
            </a:r>
            <a:r>
              <a:rPr lang="ko-KR" altLang="en-US" b="1" dirty="0" smtClean="0">
                <a:solidFill>
                  <a:schemeClr val="dk1"/>
                </a:solidFill>
                <a:latin typeface="MICE고딕" panose="00000500000000000000" pitchFamily="2" charset="-127"/>
                <a:ea typeface="MICE고딕" panose="00000500000000000000" pitchFamily="2" charset="-127"/>
                <a:cs typeface="Metrophobic"/>
                <a:sym typeface="Metrophobic"/>
              </a:rPr>
              <a:t>연결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을 가치로 둡니다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.</a:t>
            </a:r>
          </a:p>
        </p:txBody>
      </p:sp>
      <p:sp>
        <p:nvSpPr>
          <p:cNvPr id="662" name="Google Shape;662;p38"/>
          <p:cNvSpPr/>
          <p:nvPr/>
        </p:nvSpPr>
        <p:spPr>
          <a:xfrm rot="-5400000">
            <a:off x="6738875" y="1162925"/>
            <a:ext cx="1638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8"/>
          <p:cNvSpPr/>
          <p:nvPr/>
        </p:nvSpPr>
        <p:spPr>
          <a:xfrm>
            <a:off x="1417150" y="1252650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8"/>
          <p:cNvSpPr/>
          <p:nvPr/>
        </p:nvSpPr>
        <p:spPr>
          <a:xfrm>
            <a:off x="1069250" y="3566675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38"/>
          <p:cNvGrpSpPr/>
          <p:nvPr/>
        </p:nvGrpSpPr>
        <p:grpSpPr>
          <a:xfrm>
            <a:off x="7178272" y="3048792"/>
            <a:ext cx="1033949" cy="952692"/>
            <a:chOff x="7487975" y="3200500"/>
            <a:chExt cx="1244672" cy="1146854"/>
          </a:xfrm>
        </p:grpSpPr>
        <p:sp>
          <p:nvSpPr>
            <p:cNvPr id="666" name="Google Shape;666;p38"/>
            <p:cNvSpPr/>
            <p:nvPr/>
          </p:nvSpPr>
          <p:spPr>
            <a:xfrm>
              <a:off x="7487975" y="3200500"/>
              <a:ext cx="1244672" cy="1146854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7525458" y="3223845"/>
              <a:ext cx="1167528" cy="1086026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7596210" y="3493542"/>
              <a:ext cx="895014" cy="75075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8504483" y="4046047"/>
              <a:ext cx="47532" cy="47512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7694807" y="3427042"/>
              <a:ext cx="47532" cy="47532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8590976" y="3796571"/>
              <a:ext cx="48354" cy="183265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7777252" y="3266712"/>
              <a:ext cx="175415" cy="110600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7910106" y="3207384"/>
              <a:ext cx="808663" cy="631132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8"/>
          <p:cNvGrpSpPr/>
          <p:nvPr/>
        </p:nvGrpSpPr>
        <p:grpSpPr>
          <a:xfrm rot="8644905">
            <a:off x="708812" y="1730577"/>
            <a:ext cx="1238428" cy="1181294"/>
            <a:chOff x="388966" y="999821"/>
            <a:chExt cx="1499173" cy="1430011"/>
          </a:xfrm>
        </p:grpSpPr>
        <p:sp>
          <p:nvSpPr>
            <p:cNvPr id="675" name="Google Shape;675;p38"/>
            <p:cNvSpPr/>
            <p:nvPr/>
          </p:nvSpPr>
          <p:spPr>
            <a:xfrm rot="-900195">
              <a:off x="516200" y="1141384"/>
              <a:ext cx="1244705" cy="1146885"/>
            </a:xfrm>
            <a:custGeom>
              <a:avLst/>
              <a:gdLst/>
              <a:ahLst/>
              <a:cxnLst/>
              <a:rect l="l" t="t" r="r" b="b"/>
              <a:pathLst>
                <a:path w="60568" h="55808" extrusionOk="0">
                  <a:moveTo>
                    <a:pt x="19507" y="0"/>
                  </a:moveTo>
                  <a:cubicBezTo>
                    <a:pt x="18522" y="0"/>
                    <a:pt x="17011" y="589"/>
                    <a:pt x="14723" y="2027"/>
                  </a:cubicBezTo>
                  <a:lnTo>
                    <a:pt x="14856" y="1952"/>
                  </a:lnTo>
                  <a:lnTo>
                    <a:pt x="14856" y="1952"/>
                  </a:lnTo>
                  <a:cubicBezTo>
                    <a:pt x="5961" y="7269"/>
                    <a:pt x="0" y="16991"/>
                    <a:pt x="0" y="28108"/>
                  </a:cubicBezTo>
                  <a:cubicBezTo>
                    <a:pt x="0" y="44932"/>
                    <a:pt x="13638" y="55807"/>
                    <a:pt x="30461" y="55807"/>
                  </a:cubicBezTo>
                  <a:cubicBezTo>
                    <a:pt x="43425" y="55807"/>
                    <a:pt x="54497" y="49451"/>
                    <a:pt x="58894" y="38754"/>
                  </a:cubicBezTo>
                  <a:cubicBezTo>
                    <a:pt x="59386" y="37556"/>
                    <a:pt x="59750" y="36306"/>
                    <a:pt x="60018" y="35040"/>
                  </a:cubicBezTo>
                  <a:cubicBezTo>
                    <a:pt x="60475" y="32880"/>
                    <a:pt x="60568" y="31598"/>
                    <a:pt x="59892" y="30967"/>
                  </a:cubicBezTo>
                  <a:lnTo>
                    <a:pt x="59810" y="30900"/>
                  </a:lnTo>
                  <a:lnTo>
                    <a:pt x="20543" y="337"/>
                  </a:lnTo>
                  <a:lnTo>
                    <a:pt x="20544" y="335"/>
                  </a:lnTo>
                  <a:cubicBezTo>
                    <a:pt x="20290" y="120"/>
                    <a:pt x="19952" y="0"/>
                    <a:pt x="19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 rot="-900195">
              <a:off x="551888" y="1165254"/>
              <a:ext cx="1167559" cy="1086055"/>
            </a:xfrm>
            <a:custGeom>
              <a:avLst/>
              <a:gdLst/>
              <a:ahLst/>
              <a:cxnLst/>
              <a:rect l="l" t="t" r="r" b="b"/>
              <a:pathLst>
                <a:path w="56814" h="52848" extrusionOk="0">
                  <a:moveTo>
                    <a:pt x="19219" y="0"/>
                  </a:moveTo>
                  <a:cubicBezTo>
                    <a:pt x="18944" y="8"/>
                    <a:pt x="16401" y="855"/>
                    <a:pt x="13965" y="2375"/>
                  </a:cubicBezTo>
                  <a:lnTo>
                    <a:pt x="13968" y="2381"/>
                  </a:lnTo>
                  <a:cubicBezTo>
                    <a:pt x="5353" y="7531"/>
                    <a:pt x="0" y="16953"/>
                    <a:pt x="0" y="26972"/>
                  </a:cubicBezTo>
                  <a:cubicBezTo>
                    <a:pt x="0" y="34512"/>
                    <a:pt x="2870" y="41009"/>
                    <a:pt x="8299" y="45758"/>
                  </a:cubicBezTo>
                  <a:cubicBezTo>
                    <a:pt x="13525" y="50331"/>
                    <a:pt x="20749" y="52848"/>
                    <a:pt x="28637" y="52848"/>
                  </a:cubicBezTo>
                  <a:cubicBezTo>
                    <a:pt x="41098" y="52848"/>
                    <a:pt x="51346" y="46747"/>
                    <a:pt x="55384" y="36925"/>
                  </a:cubicBezTo>
                  <a:cubicBezTo>
                    <a:pt x="55804" y="35902"/>
                    <a:pt x="56149" y="34759"/>
                    <a:pt x="56410" y="33526"/>
                  </a:cubicBezTo>
                  <a:cubicBezTo>
                    <a:pt x="56739" y="31972"/>
                    <a:pt x="56814" y="29076"/>
                    <a:pt x="56777" y="28823"/>
                  </a:cubicBezTo>
                  <a:lnTo>
                    <a:pt x="19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 rot="-900195">
              <a:off x="651280" y="1448439"/>
              <a:ext cx="895038" cy="750773"/>
            </a:xfrm>
            <a:custGeom>
              <a:avLst/>
              <a:gdLst/>
              <a:ahLst/>
              <a:cxnLst/>
              <a:rect l="l" t="t" r="r" b="b"/>
              <a:pathLst>
                <a:path w="43553" h="36533" extrusionOk="0">
                  <a:moveTo>
                    <a:pt x="4134" y="1"/>
                  </a:moveTo>
                  <a:cubicBezTo>
                    <a:pt x="3396" y="1126"/>
                    <a:pt x="2338" y="2964"/>
                    <a:pt x="1489" y="5320"/>
                  </a:cubicBezTo>
                  <a:cubicBezTo>
                    <a:pt x="501" y="8060"/>
                    <a:pt x="1" y="10906"/>
                    <a:pt x="1" y="13778"/>
                  </a:cubicBezTo>
                  <a:cubicBezTo>
                    <a:pt x="1" y="20410"/>
                    <a:pt x="2525" y="26124"/>
                    <a:pt x="7302" y="30302"/>
                  </a:cubicBezTo>
                  <a:cubicBezTo>
                    <a:pt x="8902" y="31702"/>
                    <a:pt x="10723" y="32891"/>
                    <a:pt x="12714" y="33837"/>
                  </a:cubicBezTo>
                  <a:cubicBezTo>
                    <a:pt x="14363" y="34619"/>
                    <a:pt x="16148" y="35243"/>
                    <a:pt x="18017" y="35693"/>
                  </a:cubicBezTo>
                  <a:cubicBezTo>
                    <a:pt x="20335" y="36249"/>
                    <a:pt x="22736" y="36533"/>
                    <a:pt x="25154" y="36533"/>
                  </a:cubicBezTo>
                  <a:lnTo>
                    <a:pt x="25162" y="36533"/>
                  </a:lnTo>
                  <a:cubicBezTo>
                    <a:pt x="26403" y="36532"/>
                    <a:pt x="29307" y="36531"/>
                    <a:pt x="32720" y="35700"/>
                  </a:cubicBezTo>
                  <a:cubicBezTo>
                    <a:pt x="36969" y="34665"/>
                    <a:pt x="40613" y="32707"/>
                    <a:pt x="43553" y="29878"/>
                  </a:cubicBezTo>
                  <a:lnTo>
                    <a:pt x="43295" y="29610"/>
                  </a:lnTo>
                  <a:cubicBezTo>
                    <a:pt x="38780" y="33954"/>
                    <a:pt x="32679" y="36158"/>
                    <a:pt x="25162" y="36160"/>
                  </a:cubicBezTo>
                  <a:lnTo>
                    <a:pt x="25154" y="36160"/>
                  </a:lnTo>
                  <a:cubicBezTo>
                    <a:pt x="21194" y="36160"/>
                    <a:pt x="13650" y="35360"/>
                    <a:pt x="7547" y="30022"/>
                  </a:cubicBezTo>
                  <a:cubicBezTo>
                    <a:pt x="2854" y="25917"/>
                    <a:pt x="373" y="20299"/>
                    <a:pt x="373" y="13778"/>
                  </a:cubicBezTo>
                  <a:cubicBezTo>
                    <a:pt x="373" y="7374"/>
                    <a:pt x="2924" y="2525"/>
                    <a:pt x="4446" y="204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 rot="-900195">
              <a:off x="1595020" y="1868725"/>
              <a:ext cx="47533" cy="47513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57" y="1"/>
                  </a:moveTo>
                  <a:cubicBezTo>
                    <a:pt x="519" y="1"/>
                    <a:pt x="0" y="518"/>
                    <a:pt x="0" y="1157"/>
                  </a:cubicBezTo>
                  <a:cubicBezTo>
                    <a:pt x="0" y="1795"/>
                    <a:pt x="519" y="2312"/>
                    <a:pt x="1157" y="2312"/>
                  </a:cubicBezTo>
                  <a:cubicBezTo>
                    <a:pt x="1795" y="2312"/>
                    <a:pt x="2313" y="1795"/>
                    <a:pt x="2313" y="1157"/>
                  </a:cubicBezTo>
                  <a:cubicBezTo>
                    <a:pt x="2313" y="518"/>
                    <a:pt x="1795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rot="-900195">
              <a:off x="652726" y="1480371"/>
              <a:ext cx="47533" cy="47533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56" y="0"/>
                  </a:moveTo>
                  <a:cubicBezTo>
                    <a:pt x="517" y="0"/>
                    <a:pt x="0" y="519"/>
                    <a:pt x="0" y="1156"/>
                  </a:cubicBezTo>
                  <a:cubicBezTo>
                    <a:pt x="0" y="1795"/>
                    <a:pt x="517" y="2313"/>
                    <a:pt x="1156" y="2313"/>
                  </a:cubicBezTo>
                  <a:cubicBezTo>
                    <a:pt x="1794" y="2313"/>
                    <a:pt x="2313" y="1795"/>
                    <a:pt x="2313" y="1156"/>
                  </a:cubicBezTo>
                  <a:cubicBezTo>
                    <a:pt x="2313" y="519"/>
                    <a:pt x="1794" y="0"/>
                    <a:pt x="1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 rot="-900195">
              <a:off x="1631555" y="1602943"/>
              <a:ext cx="48355" cy="183270"/>
            </a:xfrm>
            <a:custGeom>
              <a:avLst/>
              <a:gdLst/>
              <a:ahLst/>
              <a:cxnLst/>
              <a:rect l="l" t="t" r="r" b="b"/>
              <a:pathLst>
                <a:path w="2353" h="8918" extrusionOk="0">
                  <a:moveTo>
                    <a:pt x="1980" y="1"/>
                  </a:moveTo>
                  <a:cubicBezTo>
                    <a:pt x="1855" y="3012"/>
                    <a:pt x="1189" y="5963"/>
                    <a:pt x="0" y="8772"/>
                  </a:cubicBezTo>
                  <a:lnTo>
                    <a:pt x="344" y="8918"/>
                  </a:lnTo>
                  <a:cubicBezTo>
                    <a:pt x="1549" y="6067"/>
                    <a:pt x="2225" y="3072"/>
                    <a:pt x="2353" y="16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 rot="-900195">
              <a:off x="696849" y="1286537"/>
              <a:ext cx="175419" cy="110603"/>
            </a:xfrm>
            <a:custGeom>
              <a:avLst/>
              <a:gdLst/>
              <a:ahLst/>
              <a:cxnLst/>
              <a:rect l="l" t="t" r="r" b="b"/>
              <a:pathLst>
                <a:path w="8536" h="5382" extrusionOk="0">
                  <a:moveTo>
                    <a:pt x="8408" y="1"/>
                  </a:moveTo>
                  <a:cubicBezTo>
                    <a:pt x="6623" y="657"/>
                    <a:pt x="4905" y="1518"/>
                    <a:pt x="3303" y="2559"/>
                  </a:cubicBezTo>
                  <a:cubicBezTo>
                    <a:pt x="2140" y="3314"/>
                    <a:pt x="1029" y="4171"/>
                    <a:pt x="1" y="5105"/>
                  </a:cubicBezTo>
                  <a:lnTo>
                    <a:pt x="251" y="5382"/>
                  </a:lnTo>
                  <a:cubicBezTo>
                    <a:pt x="2687" y="3168"/>
                    <a:pt x="5474" y="1477"/>
                    <a:pt x="8535" y="351"/>
                  </a:cubicBezTo>
                  <a:lnTo>
                    <a:pt x="8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 rot="-900195">
              <a:off x="866404" y="1104006"/>
              <a:ext cx="808684" cy="631148"/>
            </a:xfrm>
            <a:custGeom>
              <a:avLst/>
              <a:gdLst/>
              <a:ahLst/>
              <a:cxnLst/>
              <a:rect l="l" t="t" r="r" b="b"/>
              <a:pathLst>
                <a:path w="39351" h="30712" extrusionOk="0">
                  <a:moveTo>
                    <a:pt x="2" y="0"/>
                  </a:moveTo>
                  <a:lnTo>
                    <a:pt x="1" y="2"/>
                  </a:lnTo>
                  <a:lnTo>
                    <a:pt x="23" y="19"/>
                  </a:lnTo>
                  <a:lnTo>
                    <a:pt x="23" y="19"/>
                  </a:lnTo>
                  <a:cubicBezTo>
                    <a:pt x="16" y="13"/>
                    <a:pt x="9" y="7"/>
                    <a:pt x="2" y="0"/>
                  </a:cubicBezTo>
                  <a:close/>
                  <a:moveTo>
                    <a:pt x="39183" y="30499"/>
                  </a:moveTo>
                  <a:lnTo>
                    <a:pt x="39268" y="30565"/>
                  </a:lnTo>
                  <a:lnTo>
                    <a:pt x="39351" y="30632"/>
                  </a:lnTo>
                  <a:cubicBezTo>
                    <a:pt x="39299" y="30584"/>
                    <a:pt x="39243" y="30539"/>
                    <a:pt x="39183" y="30499"/>
                  </a:cubicBezTo>
                  <a:close/>
                  <a:moveTo>
                    <a:pt x="23" y="19"/>
                  </a:moveTo>
                  <a:cubicBezTo>
                    <a:pt x="509" y="450"/>
                    <a:pt x="678" y="1242"/>
                    <a:pt x="702" y="2218"/>
                  </a:cubicBezTo>
                  <a:cubicBezTo>
                    <a:pt x="1716" y="18125"/>
                    <a:pt x="14938" y="30712"/>
                    <a:pt x="31101" y="30712"/>
                  </a:cubicBezTo>
                  <a:cubicBezTo>
                    <a:pt x="32952" y="30712"/>
                    <a:pt x="34764" y="30545"/>
                    <a:pt x="36525" y="30227"/>
                  </a:cubicBezTo>
                  <a:cubicBezTo>
                    <a:pt x="36943" y="30179"/>
                    <a:pt x="37315" y="30154"/>
                    <a:pt x="37645" y="30154"/>
                  </a:cubicBezTo>
                  <a:cubicBezTo>
                    <a:pt x="38329" y="30154"/>
                    <a:pt x="38831" y="30262"/>
                    <a:pt x="39183" y="30499"/>
                  </a:cubicBezTo>
                  <a:lnTo>
                    <a:pt x="39183" y="3049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628;p37"/>
          <p:cNvSpPr txBox="1">
            <a:spLocks noGrp="1"/>
          </p:cNvSpPr>
          <p:nvPr>
            <p:ph type="title" idx="2"/>
          </p:nvPr>
        </p:nvSpPr>
        <p:spPr>
          <a:xfrm>
            <a:off x="3939611" y="3506730"/>
            <a:ext cx="764008" cy="44022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연결</a:t>
            </a:r>
            <a:endParaRPr sz="1800"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262" y="1019774"/>
            <a:ext cx="3845597" cy="1187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0"/>
          <p:cNvSpPr txBox="1">
            <a:spLocks noGrp="1"/>
          </p:cNvSpPr>
          <p:nvPr>
            <p:ph type="title"/>
          </p:nvPr>
        </p:nvSpPr>
        <p:spPr>
          <a:xfrm>
            <a:off x="896575" y="1441308"/>
            <a:ext cx="3835800" cy="1291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SNS </a:t>
            </a: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공유</a:t>
            </a:r>
            <a:endParaRPr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1336" name="Google Shape;1336;p60"/>
          <p:cNvSpPr/>
          <p:nvPr/>
        </p:nvSpPr>
        <p:spPr>
          <a:xfrm>
            <a:off x="4901750" y="3518300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493995" y="2732742"/>
            <a:ext cx="316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게임 또는 </a:t>
            </a:r>
            <a:r>
              <a:rPr lang="ko-KR" altLang="en-US" dirty="0" err="1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스낵스에서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 녹화한 영상을</a:t>
            </a:r>
            <a:endParaRPr lang="en-US" altLang="ko-KR" dirty="0" smtClean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  <a:p>
            <a:pPr algn="r"/>
            <a:r>
              <a:rPr lang="en-US" altLang="ko-KR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SNS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에서 공유할 수 있습니다</a:t>
            </a:r>
            <a:r>
              <a:rPr lang="en-US" altLang="ko-KR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pic>
        <p:nvPicPr>
          <p:cNvPr id="3074" name="Picture 2" descr="SNS 뜻과 계정 종류 : 네이버 블로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484" y1="54622" x2="38484" y2="54622"/>
                        <a14:foregroundMark x1="36767" y1="48739" x2="36767" y2="48739"/>
                        <a14:foregroundMark x1="35193" y1="53992" x2="35193" y2="53992"/>
                        <a14:foregroundMark x1="35050" y1="40546" x2="32761" y2="55672"/>
                        <a14:foregroundMark x1="26609" y1="62185" x2="42203" y2="37605"/>
                        <a14:backgroundMark x1="52933" y1="39916" x2="64235" y2="56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7" t="27421" r="48936" b="25860"/>
          <a:stretch/>
        </p:blipFill>
        <p:spPr bwMode="auto">
          <a:xfrm>
            <a:off x="11166271" y="2820131"/>
            <a:ext cx="1322442" cy="12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NS 뜻과 계정 종류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58" t="27588" r="27727" b="29012"/>
          <a:stretch/>
        </p:blipFill>
        <p:spPr bwMode="auto">
          <a:xfrm>
            <a:off x="10777982" y="1955137"/>
            <a:ext cx="1370807" cy="145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NS 뜻과 계정 종류 : 네이버 블로그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61" b="26681" l="51359" r="69099">
                        <a14:foregroundMark x1="65379" y1="23529" x2="65379" y2="23529"/>
                        <a14:foregroundMark x1="66094" y1="21008" x2="59084" y2="23319"/>
                        <a14:foregroundMark x1="53648" y1="24580" x2="52647" y2="3782"/>
                        <a14:foregroundMark x1="67239" y1="25630" x2="65379" y2="2521"/>
                        <a14:foregroundMark x1="68240" y1="4622" x2="54077" y2="3782"/>
                        <a14:foregroundMark x1="55937" y1="3361" x2="63090" y2="1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96" t="-861" r="28625" b="70227"/>
          <a:stretch/>
        </p:blipFill>
        <p:spPr bwMode="auto">
          <a:xfrm>
            <a:off x="10430886" y="779384"/>
            <a:ext cx="1244339" cy="11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NS 뜻과 계정 종류 : 네이버 블로그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24" b="42437" l="72675" r="94421">
                        <a14:foregroundMark x1="83977" y1="34874" x2="83977" y2="34874"/>
                        <a14:foregroundMark x1="84549" y1="19538" x2="82690" y2="30462"/>
                        <a14:foregroundMark x1="88698" y1="15126" x2="79113" y2="35924"/>
                        <a14:foregroundMark x1="78970" y1="42647" x2="93133" y2="22479"/>
                        <a14:foregroundMark x1="83691" y1="18067" x2="83119" y2="41176"/>
                        <a14:foregroundMark x1="89127" y1="27101" x2="74964" y2="27101"/>
                        <a14:foregroundMark x1="94421" y1="16176" x2="94278" y2="33613"/>
                        <a14:foregroundMark x1="85837" y1="40126" x2="80258" y2="30042"/>
                        <a14:foregroundMark x1="79685" y1="10924" x2="83405" y2="8824"/>
                        <a14:foregroundMark x1="85122" y1="40126" x2="81259" y2="39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77" t="6244" r="3446" b="54951"/>
          <a:stretch/>
        </p:blipFill>
        <p:spPr bwMode="auto">
          <a:xfrm>
            <a:off x="12025755" y="1367260"/>
            <a:ext cx="925917" cy="9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T이야기] 변화하는 SNS 예절과 매너, 우리는 어떻게 사용하나요? &lt; 생활/문화 &lt; 기사본문 - 미디어인뉴스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8948" r="3840" b="8595"/>
          <a:stretch/>
        </p:blipFill>
        <p:spPr bwMode="auto">
          <a:xfrm>
            <a:off x="5676875" y="1588727"/>
            <a:ext cx="3139440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1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394;p63"/>
          <p:cNvSpPr txBox="1">
            <a:spLocks noGrp="1"/>
          </p:cNvSpPr>
          <p:nvPr>
            <p:ph type="title" idx="2"/>
          </p:nvPr>
        </p:nvSpPr>
        <p:spPr>
          <a:xfrm>
            <a:off x="1804950" y="1943100"/>
            <a:ext cx="5534100" cy="1257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QnA</a:t>
            </a:r>
            <a:endParaRPr sz="8000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9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0"/>
          <p:cNvGrpSpPr/>
          <p:nvPr/>
        </p:nvGrpSpPr>
        <p:grpSpPr>
          <a:xfrm>
            <a:off x="4428028" y="1106979"/>
            <a:ext cx="1158747" cy="1116044"/>
            <a:chOff x="874625" y="940638"/>
            <a:chExt cx="778100" cy="749375"/>
          </a:xfrm>
        </p:grpSpPr>
        <p:grpSp>
          <p:nvGrpSpPr>
            <p:cNvPr id="700" name="Google Shape;700;p40"/>
            <p:cNvGrpSpPr/>
            <p:nvPr/>
          </p:nvGrpSpPr>
          <p:grpSpPr>
            <a:xfrm>
              <a:off x="874625" y="940638"/>
              <a:ext cx="778100" cy="749375"/>
              <a:chOff x="892125" y="937500"/>
              <a:chExt cx="778100" cy="749375"/>
            </a:xfrm>
          </p:grpSpPr>
          <p:sp>
            <p:nvSpPr>
              <p:cNvPr id="701" name="Google Shape;701;p40"/>
              <p:cNvSpPr/>
              <p:nvPr/>
            </p:nvSpPr>
            <p:spPr>
              <a:xfrm>
                <a:off x="892125" y="937500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0"/>
              <p:cNvSpPr/>
              <p:nvPr/>
            </p:nvSpPr>
            <p:spPr>
              <a:xfrm>
                <a:off x="1012325" y="1028975"/>
                <a:ext cx="657900" cy="6579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3" name="Google Shape;703;p40"/>
            <p:cNvSpPr/>
            <p:nvPr/>
          </p:nvSpPr>
          <p:spPr>
            <a:xfrm>
              <a:off x="933975" y="985638"/>
              <a:ext cx="659400" cy="659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40"/>
          <p:cNvSpPr txBox="1">
            <a:spLocks noGrp="1"/>
          </p:cNvSpPr>
          <p:nvPr>
            <p:ph type="title"/>
          </p:nvPr>
        </p:nvSpPr>
        <p:spPr>
          <a:xfrm>
            <a:off x="3927955" y="2266665"/>
            <a:ext cx="4201445" cy="84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프로젝트 개요</a:t>
            </a:r>
            <a:endParaRPr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sp>
        <p:nvSpPr>
          <p:cNvPr id="705" name="Google Shape;705;p40"/>
          <p:cNvSpPr txBox="1">
            <a:spLocks noGrp="1"/>
          </p:cNvSpPr>
          <p:nvPr>
            <p:ph type="title" idx="2"/>
          </p:nvPr>
        </p:nvSpPr>
        <p:spPr>
          <a:xfrm>
            <a:off x="4571400" y="1244100"/>
            <a:ext cx="97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6" name="Google Shape;706;p40"/>
          <p:cNvSpPr txBox="1">
            <a:spLocks noGrp="1"/>
          </p:cNvSpPr>
          <p:nvPr>
            <p:ph type="subTitle" idx="1"/>
          </p:nvPr>
        </p:nvSpPr>
        <p:spPr>
          <a:xfrm>
            <a:off x="4571400" y="3152107"/>
            <a:ext cx="3558000" cy="59490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CHUKKA</a:t>
            </a:r>
            <a:r>
              <a:rPr lang="ko-KR" altLang="en-US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가 왜 필요한가요</a:t>
            </a:r>
            <a:r>
              <a:rPr lang="en-US" altLang="ko-KR" dirty="0" smtClean="0">
                <a:latin typeface="MICE고딕" panose="00000500000000000000" pitchFamily="2" charset="-127"/>
                <a:ea typeface="MICE고딕" panose="00000500000000000000" pitchFamily="2" charset="-127"/>
              </a:rPr>
              <a:t>?</a:t>
            </a:r>
            <a:endParaRPr dirty="0"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707" name="Google Shape;707;p40"/>
          <p:cNvSpPr/>
          <p:nvPr/>
        </p:nvSpPr>
        <p:spPr>
          <a:xfrm>
            <a:off x="6598650" y="864475"/>
            <a:ext cx="16386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0"/>
          <p:cNvSpPr/>
          <p:nvPr/>
        </p:nvSpPr>
        <p:spPr>
          <a:xfrm>
            <a:off x="1382225" y="4331784"/>
            <a:ext cx="23520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0"/>
          <p:cNvSpPr/>
          <p:nvPr/>
        </p:nvSpPr>
        <p:spPr>
          <a:xfrm>
            <a:off x="7638325" y="1561150"/>
            <a:ext cx="385800" cy="385800"/>
          </a:xfrm>
          <a:prstGeom prst="ellipse">
            <a:avLst/>
          </a:prstGeom>
          <a:gradFill>
            <a:gsLst>
              <a:gs pos="0">
                <a:schemeClr val="l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0"/>
          <p:cNvSpPr/>
          <p:nvPr/>
        </p:nvSpPr>
        <p:spPr>
          <a:xfrm>
            <a:off x="7299375" y="3747025"/>
            <a:ext cx="385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0"/>
          <p:cNvSpPr/>
          <p:nvPr/>
        </p:nvSpPr>
        <p:spPr>
          <a:xfrm>
            <a:off x="1774475" y="469800"/>
            <a:ext cx="26127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40"/>
          <p:cNvGrpSpPr/>
          <p:nvPr/>
        </p:nvGrpSpPr>
        <p:grpSpPr>
          <a:xfrm rot="-444033">
            <a:off x="1493974" y="2416546"/>
            <a:ext cx="1947705" cy="337605"/>
            <a:chOff x="3213725" y="2094750"/>
            <a:chExt cx="1096000" cy="189975"/>
          </a:xfrm>
        </p:grpSpPr>
        <p:sp>
          <p:nvSpPr>
            <p:cNvPr id="713" name="Google Shape;713;p40"/>
            <p:cNvSpPr/>
            <p:nvPr/>
          </p:nvSpPr>
          <p:spPr>
            <a:xfrm>
              <a:off x="3213725" y="2145450"/>
              <a:ext cx="118650" cy="131250"/>
            </a:xfrm>
            <a:custGeom>
              <a:avLst/>
              <a:gdLst/>
              <a:ahLst/>
              <a:cxnLst/>
              <a:rect l="l" t="t" r="r" b="b"/>
              <a:pathLst>
                <a:path w="4746" h="5250" extrusionOk="0">
                  <a:moveTo>
                    <a:pt x="2726" y="0"/>
                  </a:moveTo>
                  <a:cubicBezTo>
                    <a:pt x="2497" y="0"/>
                    <a:pt x="2242" y="31"/>
                    <a:pt x="1976" y="83"/>
                  </a:cubicBezTo>
                  <a:cubicBezTo>
                    <a:pt x="1153" y="277"/>
                    <a:pt x="604" y="632"/>
                    <a:pt x="301" y="1154"/>
                  </a:cubicBezTo>
                  <a:cubicBezTo>
                    <a:pt x="27" y="1648"/>
                    <a:pt x="0" y="2333"/>
                    <a:pt x="220" y="3211"/>
                  </a:cubicBezTo>
                  <a:cubicBezTo>
                    <a:pt x="439" y="4062"/>
                    <a:pt x="769" y="4637"/>
                    <a:pt x="1234" y="4940"/>
                  </a:cubicBezTo>
                  <a:cubicBezTo>
                    <a:pt x="1534" y="5151"/>
                    <a:pt x="1889" y="5250"/>
                    <a:pt x="2301" y="5250"/>
                  </a:cubicBezTo>
                  <a:cubicBezTo>
                    <a:pt x="2531" y="5250"/>
                    <a:pt x="2779" y="5219"/>
                    <a:pt x="3045" y="5160"/>
                  </a:cubicBezTo>
                  <a:cubicBezTo>
                    <a:pt x="3457" y="5076"/>
                    <a:pt x="3786" y="4940"/>
                    <a:pt x="4061" y="4747"/>
                  </a:cubicBezTo>
                  <a:cubicBezTo>
                    <a:pt x="4335" y="4583"/>
                    <a:pt x="4526" y="4363"/>
                    <a:pt x="4609" y="4117"/>
                  </a:cubicBezTo>
                  <a:cubicBezTo>
                    <a:pt x="4719" y="3869"/>
                    <a:pt x="4745" y="3569"/>
                    <a:pt x="4664" y="3266"/>
                  </a:cubicBezTo>
                  <a:lnTo>
                    <a:pt x="4664" y="3266"/>
                  </a:lnTo>
                  <a:cubicBezTo>
                    <a:pt x="4445" y="3321"/>
                    <a:pt x="4335" y="3349"/>
                    <a:pt x="4087" y="3375"/>
                  </a:cubicBezTo>
                  <a:cubicBezTo>
                    <a:pt x="4142" y="3705"/>
                    <a:pt x="4087" y="3953"/>
                    <a:pt x="3868" y="4198"/>
                  </a:cubicBezTo>
                  <a:cubicBezTo>
                    <a:pt x="3677" y="4418"/>
                    <a:pt x="3347" y="4556"/>
                    <a:pt x="2908" y="4666"/>
                  </a:cubicBezTo>
                  <a:cubicBezTo>
                    <a:pt x="2716" y="4707"/>
                    <a:pt x="2538" y="4727"/>
                    <a:pt x="2377" y="4727"/>
                  </a:cubicBezTo>
                  <a:cubicBezTo>
                    <a:pt x="2216" y="4727"/>
                    <a:pt x="2071" y="4707"/>
                    <a:pt x="1947" y="4666"/>
                  </a:cubicBezTo>
                  <a:cubicBezTo>
                    <a:pt x="1673" y="4611"/>
                    <a:pt x="1453" y="4418"/>
                    <a:pt x="1289" y="4172"/>
                  </a:cubicBezTo>
                  <a:cubicBezTo>
                    <a:pt x="1124" y="3898"/>
                    <a:pt x="960" y="3514"/>
                    <a:pt x="850" y="3020"/>
                  </a:cubicBezTo>
                  <a:cubicBezTo>
                    <a:pt x="714" y="2552"/>
                    <a:pt x="685" y="2142"/>
                    <a:pt x="714" y="1813"/>
                  </a:cubicBezTo>
                  <a:cubicBezTo>
                    <a:pt x="769" y="1484"/>
                    <a:pt x="905" y="1236"/>
                    <a:pt x="1124" y="1045"/>
                  </a:cubicBezTo>
                  <a:cubicBezTo>
                    <a:pt x="1344" y="825"/>
                    <a:pt x="1647" y="687"/>
                    <a:pt x="2085" y="577"/>
                  </a:cubicBezTo>
                  <a:cubicBezTo>
                    <a:pt x="2277" y="542"/>
                    <a:pt x="2452" y="522"/>
                    <a:pt x="2610" y="522"/>
                  </a:cubicBezTo>
                  <a:cubicBezTo>
                    <a:pt x="2814" y="522"/>
                    <a:pt x="2988" y="555"/>
                    <a:pt x="3128" y="632"/>
                  </a:cubicBezTo>
                  <a:cubicBezTo>
                    <a:pt x="3402" y="742"/>
                    <a:pt x="3567" y="961"/>
                    <a:pt x="3648" y="1264"/>
                  </a:cubicBezTo>
                  <a:cubicBezTo>
                    <a:pt x="3868" y="1209"/>
                    <a:pt x="4006" y="1181"/>
                    <a:pt x="4252" y="1126"/>
                  </a:cubicBezTo>
                  <a:cubicBezTo>
                    <a:pt x="4170" y="825"/>
                    <a:pt x="4061" y="577"/>
                    <a:pt x="3868" y="386"/>
                  </a:cubicBezTo>
                  <a:cubicBezTo>
                    <a:pt x="3677" y="193"/>
                    <a:pt x="3402" y="83"/>
                    <a:pt x="3073" y="29"/>
                  </a:cubicBezTo>
                  <a:cubicBezTo>
                    <a:pt x="2967" y="9"/>
                    <a:pt x="2850" y="0"/>
                    <a:pt x="2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3342675" y="2116675"/>
              <a:ext cx="121375" cy="138575"/>
            </a:xfrm>
            <a:custGeom>
              <a:avLst/>
              <a:gdLst/>
              <a:ahLst/>
              <a:cxnLst/>
              <a:rect l="l" t="t" r="r" b="b"/>
              <a:pathLst>
                <a:path w="4855" h="5543" extrusionOk="0">
                  <a:moveTo>
                    <a:pt x="4170" y="1"/>
                  </a:moveTo>
                  <a:cubicBezTo>
                    <a:pt x="3922" y="27"/>
                    <a:pt x="3786" y="56"/>
                    <a:pt x="3538" y="82"/>
                  </a:cubicBezTo>
                  <a:cubicBezTo>
                    <a:pt x="3648" y="905"/>
                    <a:pt x="3731" y="1344"/>
                    <a:pt x="3841" y="2167"/>
                  </a:cubicBezTo>
                  <a:cubicBezTo>
                    <a:pt x="2715" y="2332"/>
                    <a:pt x="2140" y="2415"/>
                    <a:pt x="1014" y="2635"/>
                  </a:cubicBezTo>
                  <a:cubicBezTo>
                    <a:pt x="849" y="1812"/>
                    <a:pt x="768" y="1399"/>
                    <a:pt x="630" y="576"/>
                  </a:cubicBezTo>
                  <a:cubicBezTo>
                    <a:pt x="384" y="604"/>
                    <a:pt x="246" y="631"/>
                    <a:pt x="0" y="686"/>
                  </a:cubicBezTo>
                  <a:cubicBezTo>
                    <a:pt x="356" y="2635"/>
                    <a:pt x="549" y="3594"/>
                    <a:pt x="904" y="5543"/>
                  </a:cubicBezTo>
                  <a:cubicBezTo>
                    <a:pt x="1152" y="5488"/>
                    <a:pt x="1262" y="5459"/>
                    <a:pt x="1508" y="5433"/>
                  </a:cubicBezTo>
                  <a:cubicBezTo>
                    <a:pt x="1343" y="4526"/>
                    <a:pt x="1262" y="4061"/>
                    <a:pt x="1097" y="3155"/>
                  </a:cubicBezTo>
                  <a:cubicBezTo>
                    <a:pt x="2221" y="2935"/>
                    <a:pt x="2798" y="2854"/>
                    <a:pt x="3922" y="2689"/>
                  </a:cubicBezTo>
                  <a:cubicBezTo>
                    <a:pt x="4060" y="3594"/>
                    <a:pt x="4115" y="4061"/>
                    <a:pt x="4251" y="4965"/>
                  </a:cubicBezTo>
                  <a:cubicBezTo>
                    <a:pt x="4499" y="4939"/>
                    <a:pt x="4609" y="4911"/>
                    <a:pt x="4855" y="4884"/>
                  </a:cubicBezTo>
                  <a:cubicBezTo>
                    <a:pt x="4580" y="2935"/>
                    <a:pt x="4444" y="1948"/>
                    <a:pt x="4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3485975" y="2105725"/>
              <a:ext cx="111850" cy="130325"/>
            </a:xfrm>
            <a:custGeom>
              <a:avLst/>
              <a:gdLst/>
              <a:ahLst/>
              <a:cxnLst/>
              <a:rect l="l" t="t" r="r" b="b"/>
              <a:pathLst>
                <a:path w="4474" h="5213" extrusionOk="0">
                  <a:moveTo>
                    <a:pt x="1785" y="549"/>
                  </a:moveTo>
                  <a:cubicBezTo>
                    <a:pt x="2305" y="1563"/>
                    <a:pt x="2553" y="2085"/>
                    <a:pt x="3073" y="3127"/>
                  </a:cubicBezTo>
                  <a:cubicBezTo>
                    <a:pt x="2250" y="3209"/>
                    <a:pt x="1866" y="3264"/>
                    <a:pt x="1043" y="3347"/>
                  </a:cubicBezTo>
                  <a:cubicBezTo>
                    <a:pt x="1318" y="2221"/>
                    <a:pt x="1456" y="1672"/>
                    <a:pt x="1785" y="549"/>
                  </a:cubicBezTo>
                  <a:close/>
                  <a:moveTo>
                    <a:pt x="2086" y="0"/>
                  </a:moveTo>
                  <a:cubicBezTo>
                    <a:pt x="1785" y="26"/>
                    <a:pt x="1647" y="55"/>
                    <a:pt x="1346" y="81"/>
                  </a:cubicBezTo>
                  <a:cubicBezTo>
                    <a:pt x="852" y="1782"/>
                    <a:pt x="413" y="3483"/>
                    <a:pt x="1" y="5212"/>
                  </a:cubicBezTo>
                  <a:cubicBezTo>
                    <a:pt x="249" y="5184"/>
                    <a:pt x="358" y="5158"/>
                    <a:pt x="604" y="5129"/>
                  </a:cubicBezTo>
                  <a:cubicBezTo>
                    <a:pt x="743" y="4609"/>
                    <a:pt x="797" y="4361"/>
                    <a:pt x="933" y="3841"/>
                  </a:cubicBezTo>
                  <a:cubicBezTo>
                    <a:pt x="1866" y="3731"/>
                    <a:pt x="2334" y="3676"/>
                    <a:pt x="3293" y="3593"/>
                  </a:cubicBezTo>
                  <a:cubicBezTo>
                    <a:pt x="3512" y="4087"/>
                    <a:pt x="3622" y="4335"/>
                    <a:pt x="3870" y="4800"/>
                  </a:cubicBezTo>
                  <a:cubicBezTo>
                    <a:pt x="4116" y="4774"/>
                    <a:pt x="4226" y="4774"/>
                    <a:pt x="4474" y="4745"/>
                  </a:cubicBezTo>
                  <a:cubicBezTo>
                    <a:pt x="3705" y="3154"/>
                    <a:pt x="2909" y="1563"/>
                    <a:pt x="2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3611525" y="2098850"/>
              <a:ext cx="81600" cy="124150"/>
            </a:xfrm>
            <a:custGeom>
              <a:avLst/>
              <a:gdLst/>
              <a:ahLst/>
              <a:cxnLst/>
              <a:rect l="l" t="t" r="r" b="b"/>
              <a:pathLst>
                <a:path w="3264" h="4966" extrusionOk="0">
                  <a:moveTo>
                    <a:pt x="659" y="1"/>
                  </a:moveTo>
                  <a:cubicBezTo>
                    <a:pt x="384" y="1"/>
                    <a:pt x="275" y="27"/>
                    <a:pt x="0" y="27"/>
                  </a:cubicBezTo>
                  <a:cubicBezTo>
                    <a:pt x="136" y="2002"/>
                    <a:pt x="191" y="2990"/>
                    <a:pt x="329" y="4965"/>
                  </a:cubicBezTo>
                  <a:cubicBezTo>
                    <a:pt x="1508" y="4884"/>
                    <a:pt x="2085" y="4855"/>
                    <a:pt x="3264" y="4829"/>
                  </a:cubicBezTo>
                  <a:lnTo>
                    <a:pt x="3264" y="4307"/>
                  </a:lnTo>
                  <a:cubicBezTo>
                    <a:pt x="2305" y="4335"/>
                    <a:pt x="1837" y="4362"/>
                    <a:pt x="904" y="4416"/>
                  </a:cubicBezTo>
                  <a:cubicBezTo>
                    <a:pt x="795" y="2661"/>
                    <a:pt x="740" y="1756"/>
                    <a:pt x="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3713025" y="2094750"/>
              <a:ext cx="76125" cy="124125"/>
            </a:xfrm>
            <a:custGeom>
              <a:avLst/>
              <a:gdLst/>
              <a:ahLst/>
              <a:cxnLst/>
              <a:rect l="l" t="t" r="r" b="b"/>
              <a:pathLst>
                <a:path w="3045" h="4965" extrusionOk="0">
                  <a:moveTo>
                    <a:pt x="659" y="0"/>
                  </a:moveTo>
                  <a:cubicBezTo>
                    <a:pt x="385" y="26"/>
                    <a:pt x="275" y="26"/>
                    <a:pt x="0" y="26"/>
                  </a:cubicBezTo>
                  <a:cubicBezTo>
                    <a:pt x="55" y="2002"/>
                    <a:pt x="82" y="2989"/>
                    <a:pt x="110" y="4965"/>
                  </a:cubicBezTo>
                  <a:cubicBezTo>
                    <a:pt x="699" y="4951"/>
                    <a:pt x="1138" y="4945"/>
                    <a:pt x="1577" y="4945"/>
                  </a:cubicBezTo>
                  <a:cubicBezTo>
                    <a:pt x="2016" y="4945"/>
                    <a:pt x="2455" y="4951"/>
                    <a:pt x="3045" y="4965"/>
                  </a:cubicBezTo>
                  <a:lnTo>
                    <a:pt x="3045" y="4444"/>
                  </a:lnTo>
                  <a:lnTo>
                    <a:pt x="714" y="4444"/>
                  </a:lnTo>
                  <a:cubicBezTo>
                    <a:pt x="685" y="2689"/>
                    <a:pt x="685" y="1782"/>
                    <a:pt x="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3811775" y="2095400"/>
              <a:ext cx="91225" cy="127600"/>
            </a:xfrm>
            <a:custGeom>
              <a:avLst/>
              <a:gdLst/>
              <a:ahLst/>
              <a:cxnLst/>
              <a:rect l="l" t="t" r="r" b="b"/>
              <a:pathLst>
                <a:path w="3649" h="5104" extrusionOk="0">
                  <a:moveTo>
                    <a:pt x="137" y="0"/>
                  </a:moveTo>
                  <a:lnTo>
                    <a:pt x="1" y="4939"/>
                  </a:lnTo>
                  <a:cubicBezTo>
                    <a:pt x="1344" y="4993"/>
                    <a:pt x="2003" y="5022"/>
                    <a:pt x="3319" y="5103"/>
                  </a:cubicBezTo>
                  <a:cubicBezTo>
                    <a:pt x="3348" y="4884"/>
                    <a:pt x="3348" y="4802"/>
                    <a:pt x="3374" y="4583"/>
                  </a:cubicBezTo>
                  <a:cubicBezTo>
                    <a:pt x="2277" y="4500"/>
                    <a:pt x="1728" y="4473"/>
                    <a:pt x="631" y="4445"/>
                  </a:cubicBezTo>
                  <a:cubicBezTo>
                    <a:pt x="631" y="3731"/>
                    <a:pt x="659" y="3376"/>
                    <a:pt x="686" y="2634"/>
                  </a:cubicBezTo>
                  <a:cubicBezTo>
                    <a:pt x="1618" y="2689"/>
                    <a:pt x="2112" y="2689"/>
                    <a:pt x="3045" y="2772"/>
                  </a:cubicBezTo>
                  <a:cubicBezTo>
                    <a:pt x="3074" y="2553"/>
                    <a:pt x="3074" y="2443"/>
                    <a:pt x="3074" y="2250"/>
                  </a:cubicBezTo>
                  <a:cubicBezTo>
                    <a:pt x="2141" y="2195"/>
                    <a:pt x="1647" y="2169"/>
                    <a:pt x="686" y="2140"/>
                  </a:cubicBezTo>
                  <a:cubicBezTo>
                    <a:pt x="714" y="1510"/>
                    <a:pt x="741" y="1181"/>
                    <a:pt x="741" y="549"/>
                  </a:cubicBezTo>
                  <a:cubicBezTo>
                    <a:pt x="1893" y="578"/>
                    <a:pt x="2470" y="604"/>
                    <a:pt x="3622" y="687"/>
                  </a:cubicBezTo>
                  <a:cubicBezTo>
                    <a:pt x="3622" y="494"/>
                    <a:pt x="3622" y="384"/>
                    <a:pt x="3649" y="165"/>
                  </a:cubicBezTo>
                  <a:cubicBezTo>
                    <a:pt x="2251" y="84"/>
                    <a:pt x="1537" y="55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922175" y="2101600"/>
              <a:ext cx="123475" cy="134450"/>
            </a:xfrm>
            <a:custGeom>
              <a:avLst/>
              <a:gdLst/>
              <a:ahLst/>
              <a:cxnLst/>
              <a:rect l="l" t="t" r="r" b="b"/>
              <a:pathLst>
                <a:path w="4939" h="5378" extrusionOk="0">
                  <a:moveTo>
                    <a:pt x="385" y="0"/>
                  </a:moveTo>
                  <a:cubicBezTo>
                    <a:pt x="249" y="1976"/>
                    <a:pt x="165" y="2963"/>
                    <a:pt x="1" y="4939"/>
                  </a:cubicBezTo>
                  <a:cubicBezTo>
                    <a:pt x="220" y="4965"/>
                    <a:pt x="330" y="4965"/>
                    <a:pt x="549" y="4993"/>
                  </a:cubicBezTo>
                  <a:cubicBezTo>
                    <a:pt x="688" y="3209"/>
                    <a:pt x="743" y="2331"/>
                    <a:pt x="879" y="575"/>
                  </a:cubicBezTo>
                  <a:cubicBezTo>
                    <a:pt x="933" y="575"/>
                    <a:pt x="962" y="604"/>
                    <a:pt x="988" y="604"/>
                  </a:cubicBezTo>
                  <a:cubicBezTo>
                    <a:pt x="1840" y="2112"/>
                    <a:pt x="2663" y="3703"/>
                    <a:pt x="3403" y="5268"/>
                  </a:cubicBezTo>
                  <a:cubicBezTo>
                    <a:pt x="3760" y="5323"/>
                    <a:pt x="3925" y="5349"/>
                    <a:pt x="4280" y="5377"/>
                  </a:cubicBezTo>
                  <a:cubicBezTo>
                    <a:pt x="4555" y="3429"/>
                    <a:pt x="4664" y="2441"/>
                    <a:pt x="4939" y="494"/>
                  </a:cubicBezTo>
                  <a:cubicBezTo>
                    <a:pt x="4693" y="466"/>
                    <a:pt x="4583" y="439"/>
                    <a:pt x="4364" y="411"/>
                  </a:cubicBezTo>
                  <a:cubicBezTo>
                    <a:pt x="4144" y="2140"/>
                    <a:pt x="4035" y="2990"/>
                    <a:pt x="3815" y="4719"/>
                  </a:cubicBezTo>
                  <a:lnTo>
                    <a:pt x="3705" y="4719"/>
                  </a:lnTo>
                  <a:cubicBezTo>
                    <a:pt x="2964" y="3154"/>
                    <a:pt x="2195" y="1592"/>
                    <a:pt x="1346" y="82"/>
                  </a:cubicBezTo>
                  <a:cubicBezTo>
                    <a:pt x="962" y="55"/>
                    <a:pt x="769" y="27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4064825" y="2123475"/>
              <a:ext cx="117350" cy="135900"/>
            </a:xfrm>
            <a:custGeom>
              <a:avLst/>
              <a:gdLst/>
              <a:ahLst/>
              <a:cxnLst/>
              <a:rect l="l" t="t" r="r" b="b"/>
              <a:pathLst>
                <a:path w="4694" h="5436" extrusionOk="0">
                  <a:moveTo>
                    <a:pt x="2228" y="0"/>
                  </a:moveTo>
                  <a:cubicBezTo>
                    <a:pt x="1720" y="0"/>
                    <a:pt x="1298" y="129"/>
                    <a:pt x="962" y="387"/>
                  </a:cubicBezTo>
                  <a:cubicBezTo>
                    <a:pt x="523" y="771"/>
                    <a:pt x="249" y="1375"/>
                    <a:pt x="111" y="2279"/>
                  </a:cubicBezTo>
                  <a:cubicBezTo>
                    <a:pt x="1" y="3131"/>
                    <a:pt x="84" y="3789"/>
                    <a:pt x="385" y="4254"/>
                  </a:cubicBezTo>
                  <a:cubicBezTo>
                    <a:pt x="688" y="4722"/>
                    <a:pt x="1208" y="5023"/>
                    <a:pt x="1950" y="5161"/>
                  </a:cubicBezTo>
                  <a:cubicBezTo>
                    <a:pt x="2122" y="5185"/>
                    <a:pt x="2277" y="5199"/>
                    <a:pt x="2421" y="5199"/>
                  </a:cubicBezTo>
                  <a:cubicBezTo>
                    <a:pt x="2598" y="5199"/>
                    <a:pt x="2758" y="5178"/>
                    <a:pt x="2909" y="5132"/>
                  </a:cubicBezTo>
                  <a:cubicBezTo>
                    <a:pt x="3183" y="5051"/>
                    <a:pt x="3403" y="4887"/>
                    <a:pt x="3622" y="4639"/>
                  </a:cubicBezTo>
                  <a:lnTo>
                    <a:pt x="3622" y="4639"/>
                  </a:lnTo>
                  <a:cubicBezTo>
                    <a:pt x="3567" y="4913"/>
                    <a:pt x="3567" y="5051"/>
                    <a:pt x="3541" y="5352"/>
                  </a:cubicBezTo>
                  <a:cubicBezTo>
                    <a:pt x="3706" y="5380"/>
                    <a:pt x="3787" y="5380"/>
                    <a:pt x="3951" y="5435"/>
                  </a:cubicBezTo>
                  <a:cubicBezTo>
                    <a:pt x="4145" y="4474"/>
                    <a:pt x="4254" y="3980"/>
                    <a:pt x="4445" y="3021"/>
                  </a:cubicBezTo>
                  <a:cubicBezTo>
                    <a:pt x="3567" y="2856"/>
                    <a:pt x="3157" y="2773"/>
                    <a:pt x="2279" y="2637"/>
                  </a:cubicBezTo>
                  <a:cubicBezTo>
                    <a:pt x="2251" y="2856"/>
                    <a:pt x="2224" y="2938"/>
                    <a:pt x="2196" y="3157"/>
                  </a:cubicBezTo>
                  <a:cubicBezTo>
                    <a:pt x="2799" y="3267"/>
                    <a:pt x="3102" y="3322"/>
                    <a:pt x="3732" y="3431"/>
                  </a:cubicBezTo>
                  <a:cubicBezTo>
                    <a:pt x="3706" y="3541"/>
                    <a:pt x="3677" y="3596"/>
                    <a:pt x="3677" y="3706"/>
                  </a:cubicBezTo>
                  <a:cubicBezTo>
                    <a:pt x="3596" y="4090"/>
                    <a:pt x="3431" y="4364"/>
                    <a:pt x="3128" y="4529"/>
                  </a:cubicBezTo>
                  <a:cubicBezTo>
                    <a:pt x="2953" y="4634"/>
                    <a:pt x="2743" y="4684"/>
                    <a:pt x="2492" y="4684"/>
                  </a:cubicBezTo>
                  <a:cubicBezTo>
                    <a:pt x="2352" y="4684"/>
                    <a:pt x="2199" y="4668"/>
                    <a:pt x="2031" y="4639"/>
                  </a:cubicBezTo>
                  <a:cubicBezTo>
                    <a:pt x="1647" y="4584"/>
                    <a:pt x="1318" y="4448"/>
                    <a:pt x="1127" y="4254"/>
                  </a:cubicBezTo>
                  <a:cubicBezTo>
                    <a:pt x="907" y="4064"/>
                    <a:pt x="769" y="3816"/>
                    <a:pt x="714" y="3515"/>
                  </a:cubicBezTo>
                  <a:cubicBezTo>
                    <a:pt x="688" y="3186"/>
                    <a:pt x="688" y="2802"/>
                    <a:pt x="743" y="2334"/>
                  </a:cubicBezTo>
                  <a:cubicBezTo>
                    <a:pt x="853" y="1649"/>
                    <a:pt x="1072" y="1156"/>
                    <a:pt x="1401" y="853"/>
                  </a:cubicBezTo>
                  <a:cubicBezTo>
                    <a:pt x="1651" y="624"/>
                    <a:pt x="1979" y="521"/>
                    <a:pt x="2375" y="521"/>
                  </a:cubicBezTo>
                  <a:cubicBezTo>
                    <a:pt x="2501" y="521"/>
                    <a:pt x="2634" y="532"/>
                    <a:pt x="2773" y="552"/>
                  </a:cubicBezTo>
                  <a:cubicBezTo>
                    <a:pt x="3238" y="633"/>
                    <a:pt x="3567" y="798"/>
                    <a:pt x="3787" y="991"/>
                  </a:cubicBezTo>
                  <a:cubicBezTo>
                    <a:pt x="4006" y="1210"/>
                    <a:pt x="4061" y="1485"/>
                    <a:pt x="4006" y="1785"/>
                  </a:cubicBezTo>
                  <a:cubicBezTo>
                    <a:pt x="4254" y="1840"/>
                    <a:pt x="4364" y="1869"/>
                    <a:pt x="4610" y="1895"/>
                  </a:cubicBezTo>
                  <a:cubicBezTo>
                    <a:pt x="4693" y="1594"/>
                    <a:pt x="4665" y="1320"/>
                    <a:pt x="4555" y="1072"/>
                  </a:cubicBezTo>
                  <a:cubicBezTo>
                    <a:pt x="4419" y="798"/>
                    <a:pt x="4226" y="607"/>
                    <a:pt x="3951" y="414"/>
                  </a:cubicBezTo>
                  <a:cubicBezTo>
                    <a:pt x="3651" y="249"/>
                    <a:pt x="3293" y="139"/>
                    <a:pt x="2854" y="58"/>
                  </a:cubicBezTo>
                  <a:cubicBezTo>
                    <a:pt x="2633" y="20"/>
                    <a:pt x="2424" y="0"/>
                    <a:pt x="2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4197900" y="2144125"/>
              <a:ext cx="111825" cy="140600"/>
            </a:xfrm>
            <a:custGeom>
              <a:avLst/>
              <a:gdLst/>
              <a:ahLst/>
              <a:cxnLst/>
              <a:rect l="l" t="t" r="r" b="b"/>
              <a:pathLst>
                <a:path w="4473" h="5624" extrusionOk="0">
                  <a:moveTo>
                    <a:pt x="1016" y="0"/>
                  </a:moveTo>
                  <a:cubicBezTo>
                    <a:pt x="604" y="1947"/>
                    <a:pt x="413" y="2908"/>
                    <a:pt x="0" y="4855"/>
                  </a:cubicBezTo>
                  <a:cubicBezTo>
                    <a:pt x="1291" y="5129"/>
                    <a:pt x="1949" y="5268"/>
                    <a:pt x="3266" y="5623"/>
                  </a:cubicBezTo>
                  <a:cubicBezTo>
                    <a:pt x="3321" y="5404"/>
                    <a:pt x="3347" y="5323"/>
                    <a:pt x="3376" y="5103"/>
                  </a:cubicBezTo>
                  <a:cubicBezTo>
                    <a:pt x="2305" y="4829"/>
                    <a:pt x="1784" y="4690"/>
                    <a:pt x="687" y="4471"/>
                  </a:cubicBezTo>
                  <a:cubicBezTo>
                    <a:pt x="852" y="3758"/>
                    <a:pt x="933" y="3402"/>
                    <a:pt x="1098" y="2715"/>
                  </a:cubicBezTo>
                  <a:cubicBezTo>
                    <a:pt x="2030" y="2908"/>
                    <a:pt x="2498" y="3018"/>
                    <a:pt x="3402" y="3264"/>
                  </a:cubicBezTo>
                  <a:cubicBezTo>
                    <a:pt x="3457" y="3044"/>
                    <a:pt x="3485" y="2963"/>
                    <a:pt x="3540" y="2770"/>
                  </a:cubicBezTo>
                  <a:cubicBezTo>
                    <a:pt x="2608" y="2524"/>
                    <a:pt x="2140" y="2415"/>
                    <a:pt x="1207" y="2195"/>
                  </a:cubicBezTo>
                  <a:cubicBezTo>
                    <a:pt x="1346" y="1591"/>
                    <a:pt x="1400" y="1289"/>
                    <a:pt x="1536" y="659"/>
                  </a:cubicBezTo>
                  <a:cubicBezTo>
                    <a:pt x="2662" y="905"/>
                    <a:pt x="3237" y="1043"/>
                    <a:pt x="4335" y="1317"/>
                  </a:cubicBezTo>
                  <a:cubicBezTo>
                    <a:pt x="4390" y="1124"/>
                    <a:pt x="4418" y="1014"/>
                    <a:pt x="4473" y="823"/>
                  </a:cubicBezTo>
                  <a:cubicBezTo>
                    <a:pt x="3101" y="466"/>
                    <a:pt x="2414" y="301"/>
                    <a:pt x="1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40"/>
          <p:cNvSpPr/>
          <p:nvPr/>
        </p:nvSpPr>
        <p:spPr>
          <a:xfrm>
            <a:off x="1160775" y="1561150"/>
            <a:ext cx="16671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2356525" y="2878175"/>
            <a:ext cx="1667100" cy="139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60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382225" y="2149525"/>
            <a:ext cx="385800" cy="385800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chemeClr val="lt1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 descr="스타데일리뉴스 모바일 사이트, '스트릿 우먼 파이터' 스핀오프 '스트릿 걸스 파이터', 틴에이저 걸스 크루 공개 모집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409" y1="48485" x2="18409" y2="48485"/>
                        <a14:foregroundMark x1="24318" y1="45253" x2="24318" y2="45253"/>
                        <a14:foregroundMark x1="17841" y1="63434" x2="17841" y2="63434"/>
                        <a14:foregroundMark x1="33068" y1="45051" x2="33068" y2="45051"/>
                        <a14:foregroundMark x1="67614" y1="32121" x2="67614" y2="32121"/>
                        <a14:foregroundMark x1="66591" y1="32121" x2="66591" y2="32121"/>
                        <a14:foregroundMark x1="65000" y1="32121" x2="65000" y2="32121"/>
                        <a14:foregroundMark x1="63409" y1="32121" x2="63409" y2="32121"/>
                        <a14:foregroundMark x1="64205" y1="31919" x2="64205" y2="31919"/>
                        <a14:foregroundMark x1="64773" y1="31717" x2="64773" y2="31717"/>
                        <a14:foregroundMark x1="62500" y1="32121" x2="62500" y2="32121"/>
                        <a14:foregroundMark x1="33068" y1="31515" x2="33068" y2="31515"/>
                        <a14:foregroundMark x1="34773" y1="31515" x2="34773" y2="31515"/>
                        <a14:foregroundMark x1="36591" y1="31313" x2="36591" y2="31313"/>
                        <a14:foregroundMark x1="38295" y1="31313" x2="38295" y2="31313"/>
                        <a14:foregroundMark x1="40227" y1="31313" x2="40227" y2="31313"/>
                        <a14:foregroundMark x1="38864" y1="31515" x2="38864" y2="31515"/>
                        <a14:foregroundMark x1="40795" y1="31717" x2="40795" y2="31717"/>
                        <a14:foregroundMark x1="41591" y1="31515" x2="41591" y2="31515"/>
                        <a14:foregroundMark x1="42500" y1="31515" x2="42500" y2="31515"/>
                        <a14:foregroundMark x1="54659" y1="46869" x2="54659" y2="46869"/>
                        <a14:foregroundMark x1="54886" y1="45455" x2="54886" y2="45455"/>
                        <a14:foregroundMark x1="55000" y1="43636" x2="55000" y2="43636"/>
                        <a14:foregroundMark x1="55227" y1="41212" x2="55227" y2="41212"/>
                        <a14:foregroundMark x1="55455" y1="39596" x2="55455" y2="39596"/>
                        <a14:foregroundMark x1="55455" y1="38586" x2="55455" y2="38586"/>
                        <a14:foregroundMark x1="55000" y1="42424" x2="55000" y2="42424"/>
                        <a14:foregroundMark x1="60568" y1="49899" x2="60568" y2="49899"/>
                        <a14:foregroundMark x1="60114" y1="53131" x2="60114" y2="53131"/>
                        <a14:backgroundMark x1="35568" y1="53737" x2="35568" y2="53737"/>
                        <a14:backgroundMark x1="35568" y1="49697" x2="35568" y2="49697"/>
                        <a14:backgroundMark x1="20341" y1="52929" x2="20341" y2="52929"/>
                        <a14:backgroundMark x1="85909" y1="46465" x2="85909" y2="46465"/>
                        <a14:backgroundMark x1="86023" y1="45657" x2="86023" y2="45657"/>
                        <a14:backgroundMark x1="28977" y1="51111" x2="28977" y2="51111"/>
                        <a14:backgroundMark x1="35682" y1="58586" x2="35682" y2="58586"/>
                        <a14:backgroundMark x1="37386" y1="58586" x2="37386" y2="58586"/>
                        <a14:backgroundMark x1="33864" y1="58586" x2="33864" y2="58586"/>
                        <a14:backgroundMark x1="53409" y1="41010" x2="53409" y2="41010"/>
                        <a14:backgroundMark x1="53750" y1="42828" x2="53750" y2="42828"/>
                        <a14:backgroundMark x1="39205" y1="40000" x2="39205" y2="40000"/>
                        <a14:backgroundMark x1="60114" y1="39798" x2="60114" y2="39798"/>
                        <a14:backgroundMark x1="59886" y1="43434" x2="59886" y2="43434"/>
                        <a14:backgroundMark x1="59318" y1="47879" x2="59318" y2="47879"/>
                        <a14:backgroundMark x1="58977" y1="50101" x2="58977" y2="50101"/>
                        <a14:backgroundMark x1="59091" y1="51111" x2="59091" y2="51111"/>
                        <a14:backgroundMark x1="59091" y1="51919" x2="59091" y2="51919"/>
                        <a14:backgroundMark x1="57727" y1="61414" x2="57727" y2="61414"/>
                        <a14:backgroundMark x1="64091" y1="49899" x2="64091" y2="49899"/>
                        <a14:backgroundMark x1="64205" y1="54141" x2="64205" y2="54141"/>
                        <a14:backgroundMark x1="64318" y1="60808" x2="64318" y2="60808"/>
                        <a14:backgroundMark x1="45909" y1="54545" x2="45909" y2="54545"/>
                        <a14:backgroundMark x1="41136" y1="58384" x2="41136" y2="58384"/>
                        <a14:backgroundMark x1="38409" y1="55354" x2="38409" y2="55354"/>
                        <a14:backgroundMark x1="53409" y1="54343" x2="53409" y2="54343"/>
                        <a14:backgroundMark x1="49545" y1="53131" x2="49545" y2="53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16" y="541611"/>
            <a:ext cx="6871688" cy="386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스트릿댄스 걸스 파이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41611"/>
            <a:ext cx="2485612" cy="10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net] '비 엠비셔스' K 팝 아이돌, 퍼포먼스 디렉터, 교수까지 '스맨파' 프로젝트 댄스 크루 지원 | Newsroom | CJ  ENM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75" b="60847" l="14063" r="83408">
                        <a14:foregroundMark x1="79092" y1="47222" x2="79092" y2="47222"/>
                        <a14:backgroundMark x1="38318" y1="57804" x2="38318" y2="57804"/>
                        <a14:backgroundMark x1="40774" y1="55556" x2="40774" y2="55556"/>
                        <a14:backgroundMark x1="38914" y1="46958" x2="38914" y2="46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95" y="-77260"/>
            <a:ext cx="4011699" cy="225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지니 : 음악, 그리고 설레임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7188" y1="27639" x2="37188" y2="27639"/>
                        <a14:foregroundMark x1="48281" y1="26944" x2="48828" y2="27500"/>
                        <a14:foregroundMark x1="51719" y1="37778" x2="53516" y2="38750"/>
                        <a14:foregroundMark x1="54766" y1="38333" x2="55781" y2="39306"/>
                        <a14:foregroundMark x1="55781" y1="39722" x2="54922" y2="40556"/>
                        <a14:foregroundMark x1="54375" y1="51111" x2="54375" y2="51111"/>
                        <a14:foregroundMark x1="44375" y1="53472" x2="42578" y2="52778"/>
                        <a14:foregroundMark x1="31094" y1="39028" x2="32266" y2="40000"/>
                        <a14:foregroundMark x1="33203" y1="50278" x2="33594" y2="50278"/>
                        <a14:foregroundMark x1="62813" y1="37500" x2="63750" y2="38056"/>
                        <a14:foregroundMark x1="71953" y1="33889" x2="71953" y2="33889"/>
                        <a14:foregroundMark x1="73438" y1="43333" x2="73438" y2="43333"/>
                        <a14:foregroundMark x1="70313" y1="31944" x2="70313" y2="31944"/>
                        <a14:foregroundMark x1="61484" y1="27917" x2="61484" y2="27917"/>
                        <a14:foregroundMark x1="55156" y1="30000" x2="55156" y2="30000"/>
                        <a14:foregroundMark x1="49844" y1="33889" x2="49844" y2="33889"/>
                        <a14:foregroundMark x1="40625" y1="33333" x2="40703" y2="35000"/>
                        <a14:foregroundMark x1="39766" y1="33056" x2="40078" y2="3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3" y="3063240"/>
            <a:ext cx="4438918" cy="249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witter 上的 Mnet：&quot;[스맨파] COMING SOON Mnet 오리지널 댄스 시리즈 '스트릿 맨 파이터' SUMMER 2022  #스트릿맨파이터 #스맨파 #SMF #STREETMANFIGHTER #Mnet #엠넷 #Dance #댄스  https://t.co/Zdp86q1fKe&quot; / Twitter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2133" y1="38267" x2="52133" y2="38267"/>
                        <a14:foregroundMark x1="49533" y1="38800" x2="49533" y2="38800"/>
                        <a14:foregroundMark x1="44533" y1="32333" x2="44533" y2="32333"/>
                        <a14:foregroundMark x1="42600" y1="37067" x2="42600" y2="37067"/>
                        <a14:foregroundMark x1="40267" y1="44400" x2="40267" y2="44400"/>
                        <a14:foregroundMark x1="31067" y1="45867" x2="31067" y2="45867"/>
                        <a14:foregroundMark x1="24867" y1="38800" x2="24867" y2="38800"/>
                        <a14:foregroundMark x1="25133" y1="45667" x2="25133" y2="45667"/>
                        <a14:foregroundMark x1="37933" y1="50200" x2="37933" y2="50200"/>
                        <a14:foregroundMark x1="43200" y1="50200" x2="43200" y2="50200"/>
                        <a14:foregroundMark x1="46200" y1="45467" x2="46200" y2="45467"/>
                        <a14:foregroundMark x1="48867" y1="48733" x2="48867" y2="48733"/>
                        <a14:foregroundMark x1="56867" y1="51333" x2="56867" y2="51333"/>
                        <a14:foregroundMark x1="60600" y1="51333" x2="60600" y2="51333"/>
                        <a14:foregroundMark x1="60467" y1="45800" x2="60467" y2="45800"/>
                        <a14:foregroundMark x1="63867" y1="44200" x2="63867" y2="44200"/>
                        <a14:foregroundMark x1="61867" y1="33333" x2="61867" y2="33333"/>
                        <a14:foregroundMark x1="66133" y1="36800" x2="66133" y2="36800"/>
                        <a14:foregroundMark x1="72000" y1="37667" x2="72000" y2="37667"/>
                        <a14:foregroundMark x1="74800" y1="39200" x2="74800" y2="39200"/>
                        <a14:foregroundMark x1="79800" y1="40267" x2="79800" y2="40267"/>
                        <a14:foregroundMark x1="47867" y1="38733" x2="47867" y2="38733"/>
                        <a14:foregroundMark x1="39600" y1="40600" x2="39600" y2="40600"/>
                        <a14:foregroundMark x1="41933" y1="29133" x2="41933" y2="29133"/>
                        <a14:foregroundMark x1="57800" y1="30800" x2="57800" y2="30800"/>
                        <a14:foregroundMark x1="56667" y1="33067" x2="56667" y2="33067"/>
                        <a14:foregroundMark x1="61800" y1="39400" x2="61800" y2="39400"/>
                        <a14:foregroundMark x1="67733" y1="40867" x2="67733" y2="40867"/>
                        <a14:foregroundMark x1="77200" y1="42800" x2="77200" y2="42800"/>
                        <a14:foregroundMark x1="77600" y1="38467" x2="77600" y2="38467"/>
                        <a14:foregroundMark x1="77667" y1="37667" x2="77667" y2="37667"/>
                        <a14:foregroundMark x1="78533" y1="36333" x2="78533" y2="36333"/>
                        <a14:foregroundMark x1="78400" y1="43000" x2="78400" y2="43000"/>
                        <a14:foregroundMark x1="78533" y1="45333" x2="78533" y2="45333"/>
                        <a14:foregroundMark x1="73467" y1="43267" x2="73467" y2="43267"/>
                        <a14:foregroundMark x1="71200" y1="42533" x2="71200" y2="42533"/>
                        <a14:foregroundMark x1="70867" y1="36600" x2="70867" y2="36600"/>
                        <a14:foregroundMark x1="64867" y1="42867" x2="64867" y2="42867"/>
                        <a14:foregroundMark x1="54667" y1="43200" x2="54667" y2="43200"/>
                        <a14:foregroundMark x1="41667" y1="45800" x2="41667" y2="45800"/>
                        <a14:foregroundMark x1="49800" y1="47600" x2="49800" y2="47600"/>
                        <a14:foregroundMark x1="58333" y1="53000" x2="58333" y2="53000"/>
                        <a14:foregroundMark x1="41667" y1="52800" x2="41667" y2="52800"/>
                        <a14:backgroundMark x1="41400" y1="14867" x2="43533" y2="16133"/>
                        <a14:backgroundMark x1="25400" y1="32200" x2="19067" y2="32200"/>
                        <a14:backgroundMark x1="17133" y1="55600" x2="24667" y2="53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21" y="2727960"/>
            <a:ext cx="3496166" cy="34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댄스강사 1년차 수익 장난아니네요;;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323" y="1884674"/>
            <a:ext cx="3619435" cy="217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/2 액자 1"/>
          <p:cNvSpPr/>
          <p:nvPr/>
        </p:nvSpPr>
        <p:spPr>
          <a:xfrm>
            <a:off x="2552006" y="1653488"/>
            <a:ext cx="612000" cy="612000"/>
          </a:xfrm>
          <a:prstGeom prst="halfFrame">
            <a:avLst>
              <a:gd name="adj1" fmla="val 22467"/>
              <a:gd name="adj2" fmla="val 224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1/2 액자 4"/>
          <p:cNvSpPr/>
          <p:nvPr/>
        </p:nvSpPr>
        <p:spPr>
          <a:xfrm rot="10800000">
            <a:off x="6045762" y="3706114"/>
            <a:ext cx="612000" cy="612000"/>
          </a:xfrm>
          <a:prstGeom prst="halfFrame">
            <a:avLst>
              <a:gd name="adj1" fmla="val 22467"/>
              <a:gd name="adj2" fmla="val 224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Google Shape;799;p44"/>
          <p:cNvSpPr txBox="1">
            <a:spLocks noGrp="1"/>
          </p:cNvSpPr>
          <p:nvPr>
            <p:ph type="title"/>
          </p:nvPr>
        </p:nvSpPr>
        <p:spPr>
          <a:xfrm>
            <a:off x="1285993" y="197471"/>
            <a:ext cx="6646094" cy="1045081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ko-KR" altLang="en-US" sz="54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발표자의 양심고백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3026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5485;p74"/>
          <p:cNvGrpSpPr/>
          <p:nvPr/>
        </p:nvGrpSpPr>
        <p:grpSpPr>
          <a:xfrm>
            <a:off x="2340789" y="1664646"/>
            <a:ext cx="4690412" cy="2567303"/>
            <a:chOff x="3967651" y="3645904"/>
            <a:chExt cx="1479304" cy="745292"/>
          </a:xfrm>
          <a:solidFill>
            <a:srgbClr val="FF0B53"/>
          </a:solidFill>
        </p:grpSpPr>
        <p:grpSp>
          <p:nvGrpSpPr>
            <p:cNvPr id="99" name="Google Shape;5486;p74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  <a:grpFill/>
          </p:grpSpPr>
          <p:grpSp>
            <p:nvGrpSpPr>
              <p:cNvPr id="111" name="Google Shape;5487;p74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  <a:grpFill/>
            </p:grpSpPr>
            <p:sp>
              <p:nvSpPr>
                <p:cNvPr id="118" name="Google Shape;5488;p74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489;p74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" name="Google Shape;5490;p74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  <a:grpFill/>
            </p:grpSpPr>
            <p:sp>
              <p:nvSpPr>
                <p:cNvPr id="116" name="Google Shape;5491;p74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492;p74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5493;p74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  <a:grpFill/>
            </p:grpSpPr>
            <p:sp>
              <p:nvSpPr>
                <p:cNvPr id="114" name="Google Shape;5494;p74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495;p74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0" name="Google Shape;5496;p74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  <a:grpFill/>
          </p:grpSpPr>
          <p:sp>
            <p:nvSpPr>
              <p:cNvPr id="101" name="Google Shape;5497;p74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498;p74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499;p74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500;p74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501;p74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5502;p74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503;p74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504;p74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505;p74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506;p74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" name="Google Shape;5485;p74"/>
          <p:cNvGrpSpPr/>
          <p:nvPr/>
        </p:nvGrpSpPr>
        <p:grpSpPr>
          <a:xfrm>
            <a:off x="2285953" y="1621746"/>
            <a:ext cx="4690412" cy="2567303"/>
            <a:chOff x="3967651" y="3645904"/>
            <a:chExt cx="1479304" cy="745292"/>
          </a:xfrm>
          <a:solidFill>
            <a:srgbClr val="00F0E9"/>
          </a:solidFill>
        </p:grpSpPr>
        <p:grpSp>
          <p:nvGrpSpPr>
            <p:cNvPr id="77" name="Google Shape;5486;p74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  <a:grpFill/>
          </p:grpSpPr>
          <p:grpSp>
            <p:nvGrpSpPr>
              <p:cNvPr id="89" name="Google Shape;5487;p74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  <a:grpFill/>
            </p:grpSpPr>
            <p:sp>
              <p:nvSpPr>
                <p:cNvPr id="96" name="Google Shape;5488;p74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489;p74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" name="Google Shape;5490;p74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  <a:grpFill/>
            </p:grpSpPr>
            <p:sp>
              <p:nvSpPr>
                <p:cNvPr id="94" name="Google Shape;5491;p74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492;p74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" name="Google Shape;5493;p74"/>
              <p:cNvGrpSpPr/>
              <p:nvPr/>
            </p:nvGrpSpPr>
            <p:grpSpPr>
              <a:xfrm>
                <a:off x="4460750" y="4009026"/>
                <a:ext cx="493112" cy="382170"/>
                <a:chOff x="2319875" y="4336625"/>
                <a:chExt cx="1468035" cy="1137750"/>
              </a:xfrm>
              <a:grpFill/>
            </p:grpSpPr>
            <p:sp>
              <p:nvSpPr>
                <p:cNvPr id="92" name="Google Shape;5494;p74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495;p74"/>
                <p:cNvSpPr/>
                <p:nvPr/>
              </p:nvSpPr>
              <p:spPr>
                <a:xfrm>
                  <a:off x="2319882" y="4483425"/>
                  <a:ext cx="1468028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8" name="Google Shape;5496;p74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  <a:grpFill/>
          </p:grpSpPr>
          <p:sp>
            <p:nvSpPr>
              <p:cNvPr id="79" name="Google Shape;5497;p74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498;p74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499;p74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500;p74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501;p74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5502;p74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503;p74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504;p74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505;p74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506;p74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5485;p74"/>
          <p:cNvGrpSpPr/>
          <p:nvPr/>
        </p:nvGrpSpPr>
        <p:grpSpPr>
          <a:xfrm>
            <a:off x="2317929" y="1634166"/>
            <a:ext cx="4690412" cy="2567303"/>
            <a:chOff x="3967651" y="3645904"/>
            <a:chExt cx="1479304" cy="745292"/>
          </a:xfrm>
        </p:grpSpPr>
        <p:grpSp>
          <p:nvGrpSpPr>
            <p:cNvPr id="42" name="Google Shape;5486;p74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63" name="Google Shape;5487;p74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70" name="Google Shape;5488;p74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5489;p74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5490;p74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68" name="Google Shape;5491;p74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5492;p74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5493;p74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66" name="Google Shape;5494;p74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5495;p74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" name="Google Shape;5496;p74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47" name="Google Shape;5497;p74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498;p74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499;p74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00;p74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01;p74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5502;p74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503;p74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504;p74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505;p74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506;p74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" name="Google Shape;799;p44"/>
          <p:cNvSpPr txBox="1">
            <a:spLocks noGrp="1"/>
          </p:cNvSpPr>
          <p:nvPr>
            <p:ph type="title"/>
          </p:nvPr>
        </p:nvSpPr>
        <p:spPr>
          <a:xfrm>
            <a:off x="3590181" y="449875"/>
            <a:ext cx="2127677" cy="1045081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ko-KR" altLang="en-US" sz="66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댄스</a:t>
            </a:r>
            <a:endParaRPr sz="6600" dirty="0"/>
          </a:p>
        </p:txBody>
      </p:sp>
      <p:sp>
        <p:nvSpPr>
          <p:cNvPr id="73" name="TextBox 72"/>
          <p:cNvSpPr txBox="1"/>
          <p:nvPr/>
        </p:nvSpPr>
        <p:spPr>
          <a:xfrm>
            <a:off x="2472545" y="2995574"/>
            <a:ext cx="1527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퍼스널 컬러</a:t>
            </a:r>
            <a:endParaRPr lang="ko-KR" altLang="en-US" sz="160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72297" y="3160937"/>
            <a:ext cx="1527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보컬</a:t>
            </a:r>
            <a:endParaRPr lang="ko-KR" altLang="en-US" sz="1600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36347" y="4337931"/>
            <a:ext cx="4720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MICE고딕 Bold" panose="00000500000000000000" pitchFamily="2" charset="-127"/>
                <a:ea typeface="MICE고딕 Bold" panose="00000500000000000000" pitchFamily="2" charset="-127"/>
              </a:rPr>
              <a:t>탈잉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2022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년 </a:t>
            </a:r>
            <a:r>
              <a:rPr lang="en-US" altLang="ko-KR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분기 인기 </a:t>
            </a:r>
            <a:r>
              <a:rPr lang="ko-KR" altLang="en-US" dirty="0" err="1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검색어</a:t>
            </a:r>
            <a:r>
              <a:rPr lang="ko-KR" altLang="en-US" dirty="0" smtClean="0">
                <a:solidFill>
                  <a:schemeClr val="tx1"/>
                </a:solidFill>
                <a:latin typeface="MICE고딕" panose="00000500000000000000" pitchFamily="2" charset="-127"/>
                <a:ea typeface="MICE고딕" panose="00000500000000000000" pitchFamily="2" charset="-127"/>
              </a:rPr>
              <a:t> 순위 통계 기준</a:t>
            </a:r>
            <a:endParaRPr lang="ko-KR" altLang="en-US" dirty="0">
              <a:solidFill>
                <a:schemeClr val="tx1"/>
              </a:solidFill>
              <a:latin typeface="MICE고딕" panose="00000500000000000000" pitchFamily="2" charset="-127"/>
              <a:ea typeface="MICE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5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99;p44"/>
          <p:cNvSpPr txBox="1">
            <a:spLocks noGrp="1"/>
          </p:cNvSpPr>
          <p:nvPr>
            <p:ph type="title"/>
          </p:nvPr>
        </p:nvSpPr>
        <p:spPr>
          <a:xfrm>
            <a:off x="1285993" y="197471"/>
            <a:ext cx="6646094" cy="1045081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ko-KR" altLang="en-US" sz="5400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시장 조사</a:t>
            </a:r>
            <a:endParaRPr sz="5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93" y="1242552"/>
            <a:ext cx="4145280" cy="3072590"/>
          </a:xfrm>
          <a:prstGeom prst="rect">
            <a:avLst/>
          </a:prstGeom>
          <a:ln w="63500">
            <a:solidFill>
              <a:srgbClr val="FF1258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214" y="1828211"/>
            <a:ext cx="4369640" cy="2702117"/>
          </a:xfrm>
          <a:prstGeom prst="rect">
            <a:avLst/>
          </a:prstGeom>
          <a:ln w="57150">
            <a:solidFill>
              <a:srgbClr val="00F0E9"/>
            </a:solidFill>
          </a:ln>
          <a:effectLst>
            <a:outerShdw blurRad="177800" dist="38100" dir="10800000" sx="101000" sy="101000" algn="r" rotWithShape="0">
              <a:prstClr val="black">
                <a:alpha val="7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78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99;p44"/>
          <p:cNvSpPr txBox="1">
            <a:spLocks noGrp="1"/>
          </p:cNvSpPr>
          <p:nvPr>
            <p:ph type="title"/>
          </p:nvPr>
        </p:nvSpPr>
        <p:spPr>
          <a:xfrm>
            <a:off x="1285993" y="197471"/>
            <a:ext cx="6646094" cy="1045081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lvl="0"/>
            <a:r>
              <a:rPr lang="ko-KR" altLang="en-US" sz="5400" dirty="0" err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차별점</a:t>
            </a:r>
            <a:endParaRPr sz="5400" dirty="0"/>
          </a:p>
        </p:txBody>
      </p:sp>
      <p:grpSp>
        <p:nvGrpSpPr>
          <p:cNvPr id="22" name="Google Shape;4735;p72"/>
          <p:cNvGrpSpPr/>
          <p:nvPr/>
        </p:nvGrpSpPr>
        <p:grpSpPr>
          <a:xfrm>
            <a:off x="5100398" y="1577130"/>
            <a:ext cx="2197573" cy="2642532"/>
            <a:chOff x="238125" y="1617275"/>
            <a:chExt cx="1090750" cy="1327200"/>
          </a:xfrm>
          <a:solidFill>
            <a:srgbClr val="FF0B53"/>
          </a:solidFill>
        </p:grpSpPr>
        <p:sp>
          <p:nvSpPr>
            <p:cNvPr id="23" name="Google Shape;4736;p72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37;p72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38;p72"/>
            <p:cNvSpPr/>
            <p:nvPr/>
          </p:nvSpPr>
          <p:spPr>
            <a:xfrm>
              <a:off x="633750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735;p72"/>
          <p:cNvGrpSpPr/>
          <p:nvPr/>
        </p:nvGrpSpPr>
        <p:grpSpPr>
          <a:xfrm>
            <a:off x="5031888" y="1517009"/>
            <a:ext cx="2197573" cy="2642532"/>
            <a:chOff x="238125" y="1617275"/>
            <a:chExt cx="1090750" cy="1327200"/>
          </a:xfrm>
          <a:solidFill>
            <a:srgbClr val="00F0E9"/>
          </a:solidFill>
        </p:grpSpPr>
        <p:sp>
          <p:nvSpPr>
            <p:cNvPr id="27" name="Google Shape;4736;p72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7;p72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38;p72"/>
            <p:cNvSpPr/>
            <p:nvPr/>
          </p:nvSpPr>
          <p:spPr>
            <a:xfrm>
              <a:off x="633750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35;p72"/>
          <p:cNvGrpSpPr/>
          <p:nvPr/>
        </p:nvGrpSpPr>
        <p:grpSpPr>
          <a:xfrm>
            <a:off x="5066842" y="1543574"/>
            <a:ext cx="2197573" cy="2642532"/>
            <a:chOff x="238125" y="1617275"/>
            <a:chExt cx="1090750" cy="1327200"/>
          </a:xfrm>
          <a:solidFill>
            <a:schemeClr val="tx1"/>
          </a:solidFill>
        </p:grpSpPr>
        <p:sp>
          <p:nvSpPr>
            <p:cNvPr id="31" name="Google Shape;4736;p72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37;p72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8;p72"/>
            <p:cNvSpPr/>
            <p:nvPr/>
          </p:nvSpPr>
          <p:spPr>
            <a:xfrm>
              <a:off x="633750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753344" y="2450031"/>
            <a:ext cx="864000" cy="720000"/>
            <a:chOff x="4157376" y="2553128"/>
            <a:chExt cx="864000" cy="720000"/>
          </a:xfrm>
        </p:grpSpPr>
        <p:grpSp>
          <p:nvGrpSpPr>
            <p:cNvPr id="35" name="Google Shape;8321;p80"/>
            <p:cNvGrpSpPr/>
            <p:nvPr/>
          </p:nvGrpSpPr>
          <p:grpSpPr>
            <a:xfrm>
              <a:off x="4157376" y="2553128"/>
              <a:ext cx="564704" cy="582584"/>
              <a:chOff x="-9949025" y="3615575"/>
              <a:chExt cx="335550" cy="352750"/>
            </a:xfrm>
            <a:solidFill>
              <a:schemeClr val="bg1">
                <a:lumMod val="90000"/>
                <a:lumOff val="10000"/>
              </a:schemeClr>
            </a:solidFill>
          </p:grpSpPr>
          <p:sp>
            <p:nvSpPr>
              <p:cNvPr id="40" name="Google Shape;8322;p80"/>
              <p:cNvSpPr/>
              <p:nvPr/>
            </p:nvSpPr>
            <p:spPr>
              <a:xfrm>
                <a:off x="-9800950" y="3615575"/>
                <a:ext cx="61475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458" extrusionOk="0">
                    <a:moveTo>
                      <a:pt x="1261" y="0"/>
                    </a:moveTo>
                    <a:cubicBezTo>
                      <a:pt x="568" y="0"/>
                      <a:pt x="1" y="567"/>
                      <a:pt x="1" y="1261"/>
                    </a:cubicBezTo>
                    <a:cubicBezTo>
                      <a:pt x="1" y="1922"/>
                      <a:pt x="536" y="2458"/>
                      <a:pt x="1261" y="2458"/>
                    </a:cubicBezTo>
                    <a:cubicBezTo>
                      <a:pt x="1891" y="2458"/>
                      <a:pt x="2458" y="1922"/>
                      <a:pt x="2458" y="1261"/>
                    </a:cubicBezTo>
                    <a:cubicBezTo>
                      <a:pt x="2458" y="567"/>
                      <a:pt x="1923" y="0"/>
                      <a:pt x="12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323;p80"/>
              <p:cNvSpPr/>
              <p:nvPr/>
            </p:nvSpPr>
            <p:spPr>
              <a:xfrm>
                <a:off x="-9949025" y="3688650"/>
                <a:ext cx="335550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11187" extrusionOk="0">
                    <a:moveTo>
                      <a:pt x="5523" y="1"/>
                    </a:moveTo>
                    <a:cubicBezTo>
                      <a:pt x="5383" y="1"/>
                      <a:pt x="5245" y="34"/>
                      <a:pt x="5136" y="102"/>
                    </a:cubicBezTo>
                    <a:lnTo>
                      <a:pt x="599" y="2969"/>
                    </a:lnTo>
                    <a:cubicBezTo>
                      <a:pt x="158" y="3158"/>
                      <a:pt x="1" y="3630"/>
                      <a:pt x="190" y="4071"/>
                    </a:cubicBezTo>
                    <a:cubicBezTo>
                      <a:pt x="360" y="4370"/>
                      <a:pt x="617" y="4538"/>
                      <a:pt x="892" y="4538"/>
                    </a:cubicBezTo>
                    <a:cubicBezTo>
                      <a:pt x="1024" y="4538"/>
                      <a:pt x="1160" y="4500"/>
                      <a:pt x="1293" y="4418"/>
                    </a:cubicBezTo>
                    <a:lnTo>
                      <a:pt x="4727" y="2055"/>
                    </a:lnTo>
                    <a:cubicBezTo>
                      <a:pt x="5073" y="3441"/>
                      <a:pt x="5231" y="3851"/>
                      <a:pt x="5987" y="4985"/>
                    </a:cubicBezTo>
                    <a:lnTo>
                      <a:pt x="4033" y="6812"/>
                    </a:lnTo>
                    <a:cubicBezTo>
                      <a:pt x="3750" y="7096"/>
                      <a:pt x="3655" y="7505"/>
                      <a:pt x="3876" y="7852"/>
                    </a:cubicBezTo>
                    <a:lnTo>
                      <a:pt x="5703" y="10750"/>
                    </a:lnTo>
                    <a:cubicBezTo>
                      <a:pt x="5873" y="11026"/>
                      <a:pt x="6141" y="11187"/>
                      <a:pt x="6433" y="11187"/>
                    </a:cubicBezTo>
                    <a:cubicBezTo>
                      <a:pt x="6576" y="11187"/>
                      <a:pt x="6724" y="11148"/>
                      <a:pt x="6869" y="11066"/>
                    </a:cubicBezTo>
                    <a:cubicBezTo>
                      <a:pt x="7247" y="10845"/>
                      <a:pt x="7373" y="10372"/>
                      <a:pt x="7121" y="9931"/>
                    </a:cubicBezTo>
                    <a:lnTo>
                      <a:pt x="5640" y="7568"/>
                    </a:lnTo>
                    <a:lnTo>
                      <a:pt x="7594" y="5678"/>
                    </a:lnTo>
                    <a:lnTo>
                      <a:pt x="12886" y="2780"/>
                    </a:lnTo>
                    <a:cubicBezTo>
                      <a:pt x="13264" y="2591"/>
                      <a:pt x="13422" y="2055"/>
                      <a:pt x="13233" y="1677"/>
                    </a:cubicBezTo>
                    <a:cubicBezTo>
                      <a:pt x="13102" y="1394"/>
                      <a:pt x="12822" y="1217"/>
                      <a:pt x="12526" y="1217"/>
                    </a:cubicBezTo>
                    <a:cubicBezTo>
                      <a:pt x="12393" y="1217"/>
                      <a:pt x="12257" y="1252"/>
                      <a:pt x="12130" y="1331"/>
                    </a:cubicBezTo>
                    <a:lnTo>
                      <a:pt x="7342" y="4008"/>
                    </a:lnTo>
                    <a:cubicBezTo>
                      <a:pt x="6774" y="3158"/>
                      <a:pt x="6302" y="2307"/>
                      <a:pt x="6302" y="889"/>
                    </a:cubicBezTo>
                    <a:cubicBezTo>
                      <a:pt x="6270" y="574"/>
                      <a:pt x="6239" y="322"/>
                      <a:pt x="6018" y="165"/>
                    </a:cubicBezTo>
                    <a:cubicBezTo>
                      <a:pt x="5893" y="58"/>
                      <a:pt x="5707" y="1"/>
                      <a:pt x="55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324;p80"/>
              <p:cNvSpPr/>
              <p:nvPr/>
            </p:nvSpPr>
            <p:spPr>
              <a:xfrm>
                <a:off x="-9947450" y="3657100"/>
                <a:ext cx="106350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026" extrusionOk="0">
                    <a:moveTo>
                      <a:pt x="910" y="0"/>
                    </a:moveTo>
                    <a:cubicBezTo>
                      <a:pt x="499" y="0"/>
                      <a:pt x="178" y="268"/>
                      <a:pt x="64" y="639"/>
                    </a:cubicBezTo>
                    <a:cubicBezTo>
                      <a:pt x="1" y="1112"/>
                      <a:pt x="253" y="1553"/>
                      <a:pt x="694" y="1616"/>
                    </a:cubicBezTo>
                    <a:lnTo>
                      <a:pt x="2427" y="2025"/>
                    </a:lnTo>
                    <a:lnTo>
                      <a:pt x="4254" y="891"/>
                    </a:lnTo>
                    <a:lnTo>
                      <a:pt x="1041" y="9"/>
                    </a:lnTo>
                    <a:cubicBezTo>
                      <a:pt x="996" y="3"/>
                      <a:pt x="953" y="0"/>
                      <a:pt x="9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8321;p80"/>
            <p:cNvGrpSpPr/>
            <p:nvPr/>
          </p:nvGrpSpPr>
          <p:grpSpPr>
            <a:xfrm>
              <a:off x="4456672" y="2690544"/>
              <a:ext cx="564704" cy="582584"/>
              <a:chOff x="-9949025" y="3615575"/>
              <a:chExt cx="335550" cy="352750"/>
            </a:xfrm>
            <a:solidFill>
              <a:schemeClr val="bg1"/>
            </a:solidFill>
          </p:grpSpPr>
          <p:sp>
            <p:nvSpPr>
              <p:cNvPr id="37" name="Google Shape;8322;p80"/>
              <p:cNvSpPr/>
              <p:nvPr/>
            </p:nvSpPr>
            <p:spPr>
              <a:xfrm>
                <a:off x="-9800950" y="3615575"/>
                <a:ext cx="61475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458" extrusionOk="0">
                    <a:moveTo>
                      <a:pt x="1261" y="0"/>
                    </a:moveTo>
                    <a:cubicBezTo>
                      <a:pt x="568" y="0"/>
                      <a:pt x="1" y="567"/>
                      <a:pt x="1" y="1261"/>
                    </a:cubicBezTo>
                    <a:cubicBezTo>
                      <a:pt x="1" y="1922"/>
                      <a:pt x="536" y="2458"/>
                      <a:pt x="1261" y="2458"/>
                    </a:cubicBezTo>
                    <a:cubicBezTo>
                      <a:pt x="1891" y="2458"/>
                      <a:pt x="2458" y="1922"/>
                      <a:pt x="2458" y="1261"/>
                    </a:cubicBezTo>
                    <a:cubicBezTo>
                      <a:pt x="2458" y="567"/>
                      <a:pt x="1923" y="0"/>
                      <a:pt x="12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323;p80"/>
              <p:cNvSpPr/>
              <p:nvPr/>
            </p:nvSpPr>
            <p:spPr>
              <a:xfrm>
                <a:off x="-9949025" y="3688650"/>
                <a:ext cx="335550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11187" extrusionOk="0">
                    <a:moveTo>
                      <a:pt x="5523" y="1"/>
                    </a:moveTo>
                    <a:cubicBezTo>
                      <a:pt x="5383" y="1"/>
                      <a:pt x="5245" y="34"/>
                      <a:pt x="5136" y="102"/>
                    </a:cubicBezTo>
                    <a:lnTo>
                      <a:pt x="599" y="2969"/>
                    </a:lnTo>
                    <a:cubicBezTo>
                      <a:pt x="158" y="3158"/>
                      <a:pt x="1" y="3630"/>
                      <a:pt x="190" y="4071"/>
                    </a:cubicBezTo>
                    <a:cubicBezTo>
                      <a:pt x="360" y="4370"/>
                      <a:pt x="617" y="4538"/>
                      <a:pt x="892" y="4538"/>
                    </a:cubicBezTo>
                    <a:cubicBezTo>
                      <a:pt x="1024" y="4538"/>
                      <a:pt x="1160" y="4500"/>
                      <a:pt x="1293" y="4418"/>
                    </a:cubicBezTo>
                    <a:lnTo>
                      <a:pt x="4727" y="2055"/>
                    </a:lnTo>
                    <a:cubicBezTo>
                      <a:pt x="5073" y="3441"/>
                      <a:pt x="5231" y="3851"/>
                      <a:pt x="5987" y="4985"/>
                    </a:cubicBezTo>
                    <a:lnTo>
                      <a:pt x="4033" y="6812"/>
                    </a:lnTo>
                    <a:cubicBezTo>
                      <a:pt x="3750" y="7096"/>
                      <a:pt x="3655" y="7505"/>
                      <a:pt x="3876" y="7852"/>
                    </a:cubicBezTo>
                    <a:lnTo>
                      <a:pt x="5703" y="10750"/>
                    </a:lnTo>
                    <a:cubicBezTo>
                      <a:pt x="5873" y="11026"/>
                      <a:pt x="6141" y="11187"/>
                      <a:pt x="6433" y="11187"/>
                    </a:cubicBezTo>
                    <a:cubicBezTo>
                      <a:pt x="6576" y="11187"/>
                      <a:pt x="6724" y="11148"/>
                      <a:pt x="6869" y="11066"/>
                    </a:cubicBezTo>
                    <a:cubicBezTo>
                      <a:pt x="7247" y="10845"/>
                      <a:pt x="7373" y="10372"/>
                      <a:pt x="7121" y="9931"/>
                    </a:cubicBezTo>
                    <a:lnTo>
                      <a:pt x="5640" y="7568"/>
                    </a:lnTo>
                    <a:lnTo>
                      <a:pt x="7594" y="5678"/>
                    </a:lnTo>
                    <a:lnTo>
                      <a:pt x="12886" y="2780"/>
                    </a:lnTo>
                    <a:cubicBezTo>
                      <a:pt x="13264" y="2591"/>
                      <a:pt x="13422" y="2055"/>
                      <a:pt x="13233" y="1677"/>
                    </a:cubicBezTo>
                    <a:cubicBezTo>
                      <a:pt x="13102" y="1394"/>
                      <a:pt x="12822" y="1217"/>
                      <a:pt x="12526" y="1217"/>
                    </a:cubicBezTo>
                    <a:cubicBezTo>
                      <a:pt x="12393" y="1217"/>
                      <a:pt x="12257" y="1252"/>
                      <a:pt x="12130" y="1331"/>
                    </a:cubicBezTo>
                    <a:lnTo>
                      <a:pt x="7342" y="4008"/>
                    </a:lnTo>
                    <a:cubicBezTo>
                      <a:pt x="6774" y="3158"/>
                      <a:pt x="6302" y="2307"/>
                      <a:pt x="6302" y="889"/>
                    </a:cubicBezTo>
                    <a:cubicBezTo>
                      <a:pt x="6270" y="574"/>
                      <a:pt x="6239" y="322"/>
                      <a:pt x="6018" y="165"/>
                    </a:cubicBezTo>
                    <a:cubicBezTo>
                      <a:pt x="5893" y="58"/>
                      <a:pt x="5707" y="1"/>
                      <a:pt x="55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324;p80"/>
              <p:cNvSpPr/>
              <p:nvPr/>
            </p:nvSpPr>
            <p:spPr>
              <a:xfrm>
                <a:off x="-9947450" y="3657100"/>
                <a:ext cx="106350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026" extrusionOk="0">
                    <a:moveTo>
                      <a:pt x="910" y="0"/>
                    </a:moveTo>
                    <a:cubicBezTo>
                      <a:pt x="499" y="0"/>
                      <a:pt x="178" y="268"/>
                      <a:pt x="64" y="639"/>
                    </a:cubicBezTo>
                    <a:cubicBezTo>
                      <a:pt x="1" y="1112"/>
                      <a:pt x="253" y="1553"/>
                      <a:pt x="694" y="1616"/>
                    </a:cubicBezTo>
                    <a:lnTo>
                      <a:pt x="2427" y="2025"/>
                    </a:lnTo>
                    <a:lnTo>
                      <a:pt x="4254" y="891"/>
                    </a:lnTo>
                    <a:lnTo>
                      <a:pt x="1041" y="9"/>
                    </a:lnTo>
                    <a:cubicBezTo>
                      <a:pt x="996" y="3"/>
                      <a:pt x="953" y="0"/>
                      <a:pt x="9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645385" y="2019748"/>
            <a:ext cx="104023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재미</a:t>
            </a:r>
            <a:endParaRPr lang="ko-KR" altLang="en-US" b="1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grpSp>
        <p:nvGrpSpPr>
          <p:cNvPr id="44" name="Google Shape;4735;p72"/>
          <p:cNvGrpSpPr/>
          <p:nvPr/>
        </p:nvGrpSpPr>
        <p:grpSpPr>
          <a:xfrm>
            <a:off x="1768458" y="1543574"/>
            <a:ext cx="2197573" cy="2642532"/>
            <a:chOff x="238125" y="1617275"/>
            <a:chExt cx="1090750" cy="1327200"/>
          </a:xfrm>
          <a:solidFill>
            <a:srgbClr val="FF0B53"/>
          </a:solidFill>
        </p:grpSpPr>
        <p:sp>
          <p:nvSpPr>
            <p:cNvPr id="45" name="Google Shape;4736;p72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37;p72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8;p72"/>
            <p:cNvSpPr/>
            <p:nvPr/>
          </p:nvSpPr>
          <p:spPr>
            <a:xfrm>
              <a:off x="633750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735;p72"/>
          <p:cNvGrpSpPr/>
          <p:nvPr/>
        </p:nvGrpSpPr>
        <p:grpSpPr>
          <a:xfrm>
            <a:off x="1699948" y="1483453"/>
            <a:ext cx="2197573" cy="2642532"/>
            <a:chOff x="238125" y="1617275"/>
            <a:chExt cx="1090750" cy="1327200"/>
          </a:xfrm>
          <a:solidFill>
            <a:srgbClr val="00F0E9"/>
          </a:solidFill>
        </p:grpSpPr>
        <p:sp>
          <p:nvSpPr>
            <p:cNvPr id="49" name="Google Shape;4736;p72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37;p72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38;p72"/>
            <p:cNvSpPr/>
            <p:nvPr/>
          </p:nvSpPr>
          <p:spPr>
            <a:xfrm>
              <a:off x="633750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4735;p72"/>
          <p:cNvGrpSpPr/>
          <p:nvPr/>
        </p:nvGrpSpPr>
        <p:grpSpPr>
          <a:xfrm>
            <a:off x="1734902" y="1510018"/>
            <a:ext cx="2197573" cy="2642532"/>
            <a:chOff x="238125" y="1617275"/>
            <a:chExt cx="1090750" cy="1327200"/>
          </a:xfrm>
          <a:solidFill>
            <a:schemeClr val="tx1"/>
          </a:solidFill>
        </p:grpSpPr>
        <p:sp>
          <p:nvSpPr>
            <p:cNvPr id="53" name="Google Shape;4736;p72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7;p72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38;p72"/>
            <p:cNvSpPr/>
            <p:nvPr/>
          </p:nvSpPr>
          <p:spPr>
            <a:xfrm>
              <a:off x="633750" y="2771175"/>
              <a:ext cx="300950" cy="173300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213893" y="2037356"/>
            <a:ext cx="12393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smtClean="0">
                <a:latin typeface="MICE고딕 Bold" panose="00000500000000000000" pitchFamily="2" charset="-127"/>
                <a:ea typeface="MICE고딕 Bold" panose="00000500000000000000" pitchFamily="2" charset="-127"/>
              </a:rPr>
              <a:t>직접 비교</a:t>
            </a:r>
            <a:endParaRPr lang="ko-KR" altLang="en-US" b="1" dirty="0">
              <a:latin typeface="MICE고딕 Bold" panose="00000500000000000000" pitchFamily="2" charset="-127"/>
              <a:ea typeface="MICE고딕 Bold" panose="00000500000000000000" pitchFamily="2" charset="-127"/>
            </a:endParaRPr>
          </a:p>
        </p:txBody>
      </p:sp>
      <p:pic>
        <p:nvPicPr>
          <p:cNvPr id="60" name="Picture 4" descr="카메라 아이콘, 카메라, 전자 제품, 사각형, 선 png | PNG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413" y1="40820" x2="56413" y2="40820"/>
                        <a14:foregroundMark x1="68804" y1="39844" x2="68804" y2="3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0" t="7543" r="20862" b="7665"/>
          <a:stretch/>
        </p:blipFill>
        <p:spPr bwMode="auto">
          <a:xfrm>
            <a:off x="2497028" y="2473819"/>
            <a:ext cx="674845" cy="53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01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ceholder Texts">
  <a:themeElements>
    <a:clrScheme name="Simple Light">
      <a:dk1>
        <a:srgbClr val="FFFFFF"/>
      </a:dk1>
      <a:lt1>
        <a:srgbClr val="1C2026"/>
      </a:lt1>
      <a:dk2>
        <a:srgbClr val="FFFFFF"/>
      </a:dk2>
      <a:lt2>
        <a:srgbClr val="0098FF"/>
      </a:lt2>
      <a:accent1>
        <a:srgbClr val="00F0E9"/>
      </a:accent1>
      <a:accent2>
        <a:srgbClr val="FF0B53"/>
      </a:accent2>
      <a:accent3>
        <a:srgbClr val="FF6196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4957</TotalTime>
  <Words>1622</Words>
  <Application>Microsoft Office PowerPoint</Application>
  <PresentationFormat>화면 슬라이드 쇼(16:9)</PresentationFormat>
  <Paragraphs>276</Paragraphs>
  <Slides>31</Slides>
  <Notes>30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Asap</vt:lpstr>
      <vt:lpstr>맑은 고딕</vt:lpstr>
      <vt:lpstr>Arial</vt:lpstr>
      <vt:lpstr>MICE고딕</vt:lpstr>
      <vt:lpstr>MICE고딕 Bold</vt:lpstr>
      <vt:lpstr>Metrophobic</vt:lpstr>
      <vt:lpstr>Placeholder Texts</vt:lpstr>
      <vt:lpstr>Office 테마</vt:lpstr>
      <vt:lpstr>CHUKKA</vt:lpstr>
      <vt:lpstr>목차</vt:lpstr>
      <vt:lpstr>CHUKKA</vt:lpstr>
      <vt:lpstr>프로젝트 개요</vt:lpstr>
      <vt:lpstr>PowerPoint 프레젠테이션</vt:lpstr>
      <vt:lpstr>발표자의 양심고백</vt:lpstr>
      <vt:lpstr>댄스</vt:lpstr>
      <vt:lpstr>시장 조사</vt:lpstr>
      <vt:lpstr>차별점</vt:lpstr>
      <vt:lpstr>PowerPoint 프레젠테이션</vt:lpstr>
      <vt:lpstr>PowerPoint 프레젠테이션</vt:lpstr>
      <vt:lpstr>PowerPoint 프레젠테이션</vt:lpstr>
      <vt:lpstr>프로젝트 구성</vt:lpstr>
      <vt:lpstr>PowerPoint 프레젠테이션</vt:lpstr>
      <vt:lpstr>서비스</vt:lpstr>
      <vt:lpstr>강의</vt:lpstr>
      <vt:lpstr>게임</vt:lpstr>
      <vt:lpstr>스낵스</vt:lpstr>
      <vt:lpstr>Figma</vt:lpstr>
      <vt:lpstr>프로젝트 기술</vt:lpstr>
      <vt:lpstr>주요 기술</vt:lpstr>
      <vt:lpstr>강의</vt:lpstr>
      <vt:lpstr>Tensorflow Pose Estimation</vt:lpstr>
      <vt:lpstr>User</vt:lpstr>
      <vt:lpstr>PowerPoint 프레젠테이션</vt:lpstr>
      <vt:lpstr>CHUKKA는 무엇을 더 할 수 있나요?</vt:lpstr>
      <vt:lpstr>게이미피케이션: 리워드</vt:lpstr>
      <vt:lpstr>스낵스 전용 AR 필터 제공</vt:lpstr>
      <vt:lpstr>게임 전용 Body Tracking</vt:lpstr>
      <vt:lpstr>SNS 공유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CHUKKA</dc:title>
  <dc:creator>SSAFY</dc:creator>
  <cp:lastModifiedBy>SSAFY</cp:lastModifiedBy>
  <cp:revision>151</cp:revision>
  <dcterms:modified xsi:type="dcterms:W3CDTF">2022-08-01T05:46:48Z</dcterms:modified>
</cp:coreProperties>
</file>